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4475" r:id="rId5"/>
    <p:sldMasterId id="2147484749" r:id="rId6"/>
  </p:sldMasterIdLst>
  <p:notesMasterIdLst>
    <p:notesMasterId r:id="rId35"/>
  </p:notesMasterIdLst>
  <p:sldIdLst>
    <p:sldId id="702" r:id="rId7"/>
    <p:sldId id="284" r:id="rId8"/>
    <p:sldId id="693" r:id="rId9"/>
    <p:sldId id="712" r:id="rId10"/>
    <p:sldId id="691" r:id="rId11"/>
    <p:sldId id="714" r:id="rId12"/>
    <p:sldId id="709" r:id="rId13"/>
    <p:sldId id="716" r:id="rId14"/>
    <p:sldId id="711" r:id="rId15"/>
    <p:sldId id="722" r:id="rId16"/>
    <p:sldId id="718" r:id="rId17"/>
    <p:sldId id="717" r:id="rId18"/>
    <p:sldId id="752" r:id="rId19"/>
    <p:sldId id="708" r:id="rId20"/>
    <p:sldId id="728" r:id="rId21"/>
    <p:sldId id="727" r:id="rId22"/>
    <p:sldId id="726" r:id="rId23"/>
    <p:sldId id="730" r:id="rId24"/>
    <p:sldId id="751" r:id="rId25"/>
    <p:sldId id="759" r:id="rId26"/>
    <p:sldId id="282" r:id="rId27"/>
    <p:sldId id="760" r:id="rId28"/>
    <p:sldId id="754" r:id="rId29"/>
    <p:sldId id="755" r:id="rId30"/>
    <p:sldId id="757" r:id="rId31"/>
    <p:sldId id="758" r:id="rId32"/>
    <p:sldId id="753" r:id="rId33"/>
    <p:sldId id="704" r:id="rId34"/>
  </p:sldIdLst>
  <p:sldSz cx="24380825" cy="13714413"/>
  <p:notesSz cx="6858000" cy="9144000"/>
  <p:defaultTextStyle>
    <a:defPPr>
      <a:defRPr lang="en-US"/>
    </a:defPPr>
    <a:lvl1pPr algn="l" defTabSz="1827213" rtl="0" eaLnBrk="0" fontAlgn="base" hangingPunct="0">
      <a:spcBef>
        <a:spcPct val="0"/>
      </a:spcBef>
      <a:spcAft>
        <a:spcPct val="0"/>
      </a:spcAft>
      <a:defRPr sz="3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912813" indent="-455613" algn="l" defTabSz="1827213" rtl="0" eaLnBrk="0" fontAlgn="base" hangingPunct="0">
      <a:spcBef>
        <a:spcPct val="0"/>
      </a:spcBef>
      <a:spcAft>
        <a:spcPct val="0"/>
      </a:spcAft>
      <a:defRPr sz="3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827213" indent="-912813" algn="l" defTabSz="1827213" rtl="0" eaLnBrk="0" fontAlgn="base" hangingPunct="0">
      <a:spcBef>
        <a:spcPct val="0"/>
      </a:spcBef>
      <a:spcAft>
        <a:spcPct val="0"/>
      </a:spcAft>
      <a:defRPr sz="3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2741613" indent="-1370013" algn="l" defTabSz="1827213" rtl="0" eaLnBrk="0" fontAlgn="base" hangingPunct="0">
      <a:spcBef>
        <a:spcPct val="0"/>
      </a:spcBef>
      <a:spcAft>
        <a:spcPct val="0"/>
      </a:spcAft>
      <a:defRPr sz="3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3656013" indent="-1827213" algn="l" defTabSz="1827213" rtl="0" eaLnBrk="0" fontAlgn="base" hangingPunct="0">
      <a:spcBef>
        <a:spcPct val="0"/>
      </a:spcBef>
      <a:spcAft>
        <a:spcPct val="0"/>
      </a:spcAft>
      <a:defRPr sz="3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3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3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3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3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FE13324-E5CC-4933-AC61-109D84289EBC}">
          <p14:sldIdLst>
            <p14:sldId id="702"/>
            <p14:sldId id="284"/>
            <p14:sldId id="693"/>
            <p14:sldId id="712"/>
            <p14:sldId id="691"/>
          </p14:sldIdLst>
        </p14:section>
        <p14:section name="Untitled Section" id="{6AA6300F-4619-4B2E-9A42-1F839A26F57B}">
          <p14:sldIdLst>
            <p14:sldId id="714"/>
            <p14:sldId id="709"/>
            <p14:sldId id="716"/>
            <p14:sldId id="711"/>
            <p14:sldId id="722"/>
            <p14:sldId id="718"/>
            <p14:sldId id="717"/>
            <p14:sldId id="752"/>
            <p14:sldId id="708"/>
            <p14:sldId id="728"/>
            <p14:sldId id="727"/>
            <p14:sldId id="726"/>
            <p14:sldId id="730"/>
            <p14:sldId id="751"/>
            <p14:sldId id="759"/>
            <p14:sldId id="282"/>
            <p14:sldId id="760"/>
            <p14:sldId id="754"/>
            <p14:sldId id="755"/>
            <p14:sldId id="757"/>
            <p14:sldId id="758"/>
            <p14:sldId id="753"/>
            <p14:sldId id="70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4D51"/>
    <a:srgbClr val="593533"/>
    <a:srgbClr val="F9EFE2"/>
    <a:srgbClr val="FF1E50"/>
    <a:srgbClr val="FFD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F3DA6E-E4CB-40D8-9D7D-67379B2D1A18}" v="6" dt="2023-11-14T14:37:02.040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Φωτεινό στυλ 2 - Έμφαση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301B821-A1FF-4177-AEE7-76D212191A09}" styleName="Μεσαίο στυλ 1 - Έμφαση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Μεσαίο στυλ 1 - Έμφαση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Μεσαίο στυλ 2 - Έμφαση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Μεσαίο στυλ 2 - Έμφαση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EBBBCC-DAD2-459C-BE2E-F6DE35CF9A28}" styleName="Σκούρο στυλ 2 - Έμφαση 3/Έμφαση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Σκούρο στυλ 2 - Έμφαση 5/Έμφαση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CF1AB2-1976-4502-BF36-3FF5EA218861}" styleName="Μεσαίο στυλ 4 - Έμφαση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Μεσαίο στυλ 4 - Έμφαση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D5ABB26-0587-4C30-8999-92F81FD0307C}" styleName="Χωρίς στυλ, χωρίς πλέγμα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Φωτεινό στυλ 3 - Έμφαση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E25E649-3F16-4E02-A733-19D2CDBF48F0}" styleName="Μεσαίο στυλ 3 - Έμφαση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Μεσαίο στυλ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Φωτεινό στυλ 3 - Έμφαση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0A15C55-8517-42AA-B614-E9B94910E393}" styleName="Μεσαίο στυλ 2 - Έμφαση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16DA210-FB5B-4158-B5E0-FEB733F419BA}" styleName="Φωτεινό στυλ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Μεσαίο στυλ 3 - Έμφαση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Μεσαίο στυλ 3 - Έμφαση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Μεσαίο στυλ 3 - Έμφαση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12C8C85-51F0-491E-9774-3900AFEF0FD7}" styleName="Φωτεινό στυλ 2 - Έμφαση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76" autoAdjust="0"/>
    <p:restoredTop sz="78450" autoAdjust="0"/>
  </p:normalViewPr>
  <p:slideViewPr>
    <p:cSldViewPr snapToGrid="0">
      <p:cViewPr varScale="1">
        <p:scale>
          <a:sx n="44" d="100"/>
          <a:sy n="44" d="100"/>
        </p:scale>
        <p:origin x="160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288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ableStyles" Target="tableStyle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astasia Georgiou" userId="abb8ef83-77b8-4f18-8eb2-4a8667f4b7f7" providerId="ADAL" clId="{15F3DA6E-E4CB-40D8-9D7D-67379B2D1A18}"/>
    <pc:docChg chg="custSel addSld delSld modSld sldOrd modSection">
      <pc:chgData name="Anastasia Georgiou" userId="abb8ef83-77b8-4f18-8eb2-4a8667f4b7f7" providerId="ADAL" clId="{15F3DA6E-E4CB-40D8-9D7D-67379B2D1A18}" dt="2023-11-14T14:37:57.876" v="127" actId="20577"/>
      <pc:docMkLst>
        <pc:docMk/>
      </pc:docMkLst>
      <pc:sldChg chg="addSp delSp modSp mod">
        <pc:chgData name="Anastasia Georgiou" userId="abb8ef83-77b8-4f18-8eb2-4a8667f4b7f7" providerId="ADAL" clId="{15F3DA6E-E4CB-40D8-9D7D-67379B2D1A18}" dt="2023-11-14T14:37:57.876" v="127" actId="20577"/>
        <pc:sldMkLst>
          <pc:docMk/>
          <pc:sldMk cId="0" sldId="282"/>
        </pc:sldMkLst>
        <pc:spChg chg="mod">
          <ac:chgData name="Anastasia Georgiou" userId="abb8ef83-77b8-4f18-8eb2-4a8667f4b7f7" providerId="ADAL" clId="{15F3DA6E-E4CB-40D8-9D7D-67379B2D1A18}" dt="2023-11-14T14:37:57.876" v="127" actId="20577"/>
          <ac:spMkLst>
            <pc:docMk/>
            <pc:sldMk cId="0" sldId="282"/>
            <ac:spMk id="37890" creationId="{90EB5BCB-5508-93C3-6370-8E592DDDEEEE}"/>
          </ac:spMkLst>
        </pc:spChg>
        <pc:graphicFrameChg chg="add mod modGraphic">
          <ac:chgData name="Anastasia Georgiou" userId="abb8ef83-77b8-4f18-8eb2-4a8667f4b7f7" providerId="ADAL" clId="{15F3DA6E-E4CB-40D8-9D7D-67379B2D1A18}" dt="2023-11-14T14:35:27.444" v="26" actId="14734"/>
          <ac:graphicFrameMkLst>
            <pc:docMk/>
            <pc:sldMk cId="0" sldId="282"/>
            <ac:graphicFrameMk id="2" creationId="{0D6945E9-4DF7-4F42-9C48-CE3A5BB627ED}"/>
          </ac:graphicFrameMkLst>
        </pc:graphicFrameChg>
        <pc:graphicFrameChg chg="del modGraphic">
          <ac:chgData name="Anastasia Georgiou" userId="abb8ef83-77b8-4f18-8eb2-4a8667f4b7f7" providerId="ADAL" clId="{15F3DA6E-E4CB-40D8-9D7D-67379B2D1A18}" dt="2023-11-14T14:32:36.648" v="7" actId="478"/>
          <ac:graphicFrameMkLst>
            <pc:docMk/>
            <pc:sldMk cId="0" sldId="282"/>
            <ac:graphicFrameMk id="3" creationId="{8C32CA1F-0070-2042-D92E-BBDA3AA862EF}"/>
          </ac:graphicFrameMkLst>
        </pc:graphicFrameChg>
      </pc:sldChg>
      <pc:sldChg chg="modSp mod">
        <pc:chgData name="Anastasia Georgiou" userId="abb8ef83-77b8-4f18-8eb2-4a8667f4b7f7" providerId="ADAL" clId="{15F3DA6E-E4CB-40D8-9D7D-67379B2D1A18}" dt="2023-11-14T10:52:53.527" v="3" actId="255"/>
        <pc:sldMkLst>
          <pc:docMk/>
          <pc:sldMk cId="1709868154" sldId="716"/>
        </pc:sldMkLst>
        <pc:spChg chg="mod">
          <ac:chgData name="Anastasia Georgiou" userId="abb8ef83-77b8-4f18-8eb2-4a8667f4b7f7" providerId="ADAL" clId="{15F3DA6E-E4CB-40D8-9D7D-67379B2D1A18}" dt="2023-11-14T10:52:53.527" v="3" actId="255"/>
          <ac:spMkLst>
            <pc:docMk/>
            <pc:sldMk cId="1709868154" sldId="716"/>
            <ac:spMk id="5" creationId="{F879A46E-EA6E-64D0-39EE-51921AF38701}"/>
          </ac:spMkLst>
        </pc:spChg>
      </pc:sldChg>
      <pc:sldChg chg="del">
        <pc:chgData name="Anastasia Georgiou" userId="abb8ef83-77b8-4f18-8eb2-4a8667f4b7f7" providerId="ADAL" clId="{15F3DA6E-E4CB-40D8-9D7D-67379B2D1A18}" dt="2023-11-14T14:32:03.307" v="5" actId="2696"/>
        <pc:sldMkLst>
          <pc:docMk/>
          <pc:sldMk cId="1574323245" sldId="723"/>
        </pc:sldMkLst>
      </pc:sldChg>
      <pc:sldChg chg="del">
        <pc:chgData name="Anastasia Georgiou" userId="abb8ef83-77b8-4f18-8eb2-4a8667f4b7f7" providerId="ADAL" clId="{15F3DA6E-E4CB-40D8-9D7D-67379B2D1A18}" dt="2023-11-14T14:31:59.610" v="4" actId="2696"/>
        <pc:sldMkLst>
          <pc:docMk/>
          <pc:sldMk cId="1302299610" sldId="724"/>
        </pc:sldMkLst>
      </pc:sldChg>
      <pc:sldChg chg="addSp delSp modSp add mod ord">
        <pc:chgData name="Anastasia Georgiou" userId="abb8ef83-77b8-4f18-8eb2-4a8667f4b7f7" providerId="ADAL" clId="{15F3DA6E-E4CB-40D8-9D7D-67379B2D1A18}" dt="2023-11-14T14:37:51.221" v="125"/>
        <pc:sldMkLst>
          <pc:docMk/>
          <pc:sldMk cId="87288272" sldId="759"/>
        </pc:sldMkLst>
        <pc:spChg chg="mod">
          <ac:chgData name="Anastasia Georgiou" userId="abb8ef83-77b8-4f18-8eb2-4a8667f4b7f7" providerId="ADAL" clId="{15F3DA6E-E4CB-40D8-9D7D-67379B2D1A18}" dt="2023-11-14T14:37:38.215" v="103" actId="20577"/>
          <ac:spMkLst>
            <pc:docMk/>
            <pc:sldMk cId="87288272" sldId="759"/>
            <ac:spMk id="37890" creationId="{90EB5BCB-5508-93C3-6370-8E592DDDEEEE}"/>
          </ac:spMkLst>
        </pc:spChg>
        <pc:graphicFrameChg chg="del">
          <ac:chgData name="Anastasia Georgiou" userId="abb8ef83-77b8-4f18-8eb2-4a8667f4b7f7" providerId="ADAL" clId="{15F3DA6E-E4CB-40D8-9D7D-67379B2D1A18}" dt="2023-11-14T14:34:48.705" v="16" actId="478"/>
          <ac:graphicFrameMkLst>
            <pc:docMk/>
            <pc:sldMk cId="87288272" sldId="759"/>
            <ac:graphicFrameMk id="2" creationId="{0D6945E9-4DF7-4F42-9C48-CE3A5BB627ED}"/>
          </ac:graphicFrameMkLst>
        </pc:graphicFrameChg>
        <pc:graphicFrameChg chg="add mod modGraphic">
          <ac:chgData name="Anastasia Georgiou" userId="abb8ef83-77b8-4f18-8eb2-4a8667f4b7f7" providerId="ADAL" clId="{15F3DA6E-E4CB-40D8-9D7D-67379B2D1A18}" dt="2023-11-14T14:35:12.573" v="23" actId="14100"/>
          <ac:graphicFrameMkLst>
            <pc:docMk/>
            <pc:sldMk cId="87288272" sldId="759"/>
            <ac:graphicFrameMk id="3" creationId="{6A6E4D9C-4528-D5CB-394B-1A9D372F7B88}"/>
          </ac:graphicFrameMkLst>
        </pc:graphicFrameChg>
      </pc:sldChg>
      <pc:sldChg chg="addSp delSp modSp add mod">
        <pc:chgData name="Anastasia Georgiou" userId="abb8ef83-77b8-4f18-8eb2-4a8667f4b7f7" providerId="ADAL" clId="{15F3DA6E-E4CB-40D8-9D7D-67379B2D1A18}" dt="2023-11-14T14:37:27.817" v="80" actId="20577"/>
        <pc:sldMkLst>
          <pc:docMk/>
          <pc:sldMk cId="2139071491" sldId="760"/>
        </pc:sldMkLst>
        <pc:spChg chg="mod">
          <ac:chgData name="Anastasia Georgiou" userId="abb8ef83-77b8-4f18-8eb2-4a8667f4b7f7" providerId="ADAL" clId="{15F3DA6E-E4CB-40D8-9D7D-67379B2D1A18}" dt="2023-11-14T14:37:27.817" v="80" actId="20577"/>
          <ac:spMkLst>
            <pc:docMk/>
            <pc:sldMk cId="2139071491" sldId="760"/>
            <ac:spMk id="37890" creationId="{90EB5BCB-5508-93C3-6370-8E592DDDEEEE}"/>
          </ac:spMkLst>
        </pc:spChg>
        <pc:graphicFrameChg chg="add mod modGraphic">
          <ac:chgData name="Anastasia Georgiou" userId="abb8ef83-77b8-4f18-8eb2-4a8667f4b7f7" providerId="ADAL" clId="{15F3DA6E-E4CB-40D8-9D7D-67379B2D1A18}" dt="2023-11-14T14:36:55.517" v="38" actId="1076"/>
          <ac:graphicFrameMkLst>
            <pc:docMk/>
            <pc:sldMk cId="2139071491" sldId="760"/>
            <ac:graphicFrameMk id="2" creationId="{1EFB62B1-EA88-5AFB-2A58-5EE3A5F01DE5}"/>
          </ac:graphicFrameMkLst>
        </pc:graphicFrameChg>
        <pc:graphicFrameChg chg="del">
          <ac:chgData name="Anastasia Georgiou" userId="abb8ef83-77b8-4f18-8eb2-4a8667f4b7f7" providerId="ADAL" clId="{15F3DA6E-E4CB-40D8-9D7D-67379B2D1A18}" dt="2023-11-14T14:36:25.704" v="28" actId="478"/>
          <ac:graphicFrameMkLst>
            <pc:docMk/>
            <pc:sldMk cId="2139071491" sldId="760"/>
            <ac:graphicFrameMk id="3" creationId="{6A6E4D9C-4528-D5CB-394B-1A9D372F7B88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>
            <a:extLst>
              <a:ext uri="{FF2B5EF4-FFF2-40B4-BE49-F238E27FC236}">
                <a16:creationId xmlns:a16="http://schemas.microsoft.com/office/drawing/2014/main" id="{E8D24C7B-7066-5392-6168-8BBA009A956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828252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631E42EF-4FA3-A400-64DC-8F56D251FFC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828252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282EA1B-37BD-4320-AC0B-F53398C4F838}" type="datetimeFigureOut">
              <a:rPr lang="en-GB"/>
              <a:pPr>
                <a:defRPr/>
              </a:pPr>
              <a:t>14/11/2023</a:t>
            </a:fld>
            <a:endParaRPr lang="en-GB"/>
          </a:p>
        </p:txBody>
      </p:sp>
      <p:sp>
        <p:nvSpPr>
          <p:cNvPr id="4" name="Plassholder for lysbilde 3">
            <a:extLst>
              <a:ext uri="{FF2B5EF4-FFF2-40B4-BE49-F238E27FC236}">
                <a16:creationId xmlns:a16="http://schemas.microsoft.com/office/drawing/2014/main" id="{52BDFFE1-F3D7-E188-8257-A2A5FE60DA8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Plassholder for notater 4">
            <a:extLst>
              <a:ext uri="{FF2B5EF4-FFF2-40B4-BE49-F238E27FC236}">
                <a16:creationId xmlns:a16="http://schemas.microsoft.com/office/drawing/2014/main" id="{43A03BBD-EB95-3E8C-C205-18A53539EB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noProof="0" dirty="0" err="1"/>
              <a:t>Click</a:t>
            </a:r>
            <a:r>
              <a:rPr lang="nb-NO" noProof="0" dirty="0"/>
              <a:t> to </a:t>
            </a:r>
            <a:r>
              <a:rPr lang="nb-NO" noProof="0" dirty="0" err="1"/>
              <a:t>add</a:t>
            </a:r>
            <a:r>
              <a:rPr lang="nb-NO" noProof="0" dirty="0"/>
              <a:t> </a:t>
            </a:r>
            <a:r>
              <a:rPr lang="nb-NO" noProof="0" dirty="0" err="1"/>
              <a:t>text</a:t>
            </a:r>
            <a:endParaRPr lang="nb-NO" noProof="0" dirty="0"/>
          </a:p>
          <a:p>
            <a:pPr lvl="1"/>
            <a:r>
              <a:rPr lang="nb-NO" noProof="0" dirty="0"/>
              <a:t>Andre nivå</a:t>
            </a:r>
          </a:p>
          <a:p>
            <a:pPr lvl="2"/>
            <a:r>
              <a:rPr lang="nb-NO" noProof="0" dirty="0"/>
              <a:t>Tredje nivå</a:t>
            </a:r>
          </a:p>
          <a:p>
            <a:pPr lvl="3"/>
            <a:r>
              <a:rPr lang="nb-NO" noProof="0" dirty="0"/>
              <a:t>Fjerde nivå</a:t>
            </a:r>
          </a:p>
          <a:p>
            <a:pPr lvl="4"/>
            <a:r>
              <a:rPr lang="nb-NO" noProof="0" dirty="0"/>
              <a:t>Femte nivå</a:t>
            </a:r>
            <a:endParaRPr lang="en-GB" noProof="0" dirty="0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0D1F19DE-17E6-8E9D-E87D-3D033D248F6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828252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0EA901BC-E86E-A8CC-6424-A437281539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828252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B424240-F73C-4CF3-924C-994101A7D24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8272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2813" algn="l" defTabSz="18272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7213" algn="l" defTabSz="18272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1613" algn="l" defTabSz="18272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6013" algn="l" defTabSz="18272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0628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4755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8880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007" algn="l" defTabSz="182825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424240-F73C-4CF3-924C-994101A7D24A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0364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  <a:p>
            <a:endParaRPr lang="el-GR" dirty="0"/>
          </a:p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424240-F73C-4CF3-924C-994101A7D24A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99490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  <a:p>
            <a:endParaRPr lang="el-GR" dirty="0"/>
          </a:p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424240-F73C-4CF3-924C-994101A7D24A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317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424240-F73C-4CF3-924C-994101A7D24A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6704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424240-F73C-4CF3-924C-994101A7D24A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6219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424240-F73C-4CF3-924C-994101A7D24A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3395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photo background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8">
            <a:extLst>
              <a:ext uri="{FF2B5EF4-FFF2-40B4-BE49-F238E27FC236}">
                <a16:creationId xmlns:a16="http://schemas.microsoft.com/office/drawing/2014/main" id="{4FDED1EA-A97F-EAE1-2BC0-777CCDC4926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825500"/>
            <a:ext cx="3400425" cy="13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260157" y="6382328"/>
            <a:ext cx="18332511" cy="1231106"/>
          </a:xfrm>
        </p:spPr>
        <p:txBody>
          <a:bodyPr/>
          <a:lstStyle>
            <a:lvl1pPr algn="l">
              <a:defRPr sz="8000">
                <a:solidFill>
                  <a:schemeClr val="bg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13" name="Plassholder for tekst 12"/>
          <p:cNvSpPr>
            <a:spLocks noGrp="1"/>
          </p:cNvSpPr>
          <p:nvPr>
            <p:ph type="body" sz="quarter" idx="13"/>
          </p:nvPr>
        </p:nvSpPr>
        <p:spPr>
          <a:xfrm>
            <a:off x="1260157" y="5161031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14" name="Plassholder for tekst 12"/>
          <p:cNvSpPr>
            <a:spLocks noGrp="1"/>
          </p:cNvSpPr>
          <p:nvPr>
            <p:ph type="body" sz="quarter" idx="14"/>
          </p:nvPr>
        </p:nvSpPr>
        <p:spPr>
          <a:xfrm>
            <a:off x="1260157" y="5715367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404DEA1-A8A8-54E6-A040-A3622A1C3F05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1260475" y="7931150"/>
            <a:ext cx="3984625" cy="461963"/>
          </a:xfrm>
          <a:prstGeom prst="rect">
            <a:avLst/>
          </a:prstGeom>
        </p:spPr>
        <p:txBody>
          <a:bodyPr anchor="b">
            <a:spAutoFit/>
          </a:bodyPr>
          <a:lstStyle>
            <a:lvl1pPr defTabSz="1828252" eaLnBrk="1" fontAlgn="auto" hangingPunct="1">
              <a:spcBef>
                <a:spcPts val="0"/>
              </a:spcBef>
              <a:spcAft>
                <a:spcPts val="0"/>
              </a:spcAft>
              <a:defRPr sz="3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18775D94-8B97-4C1F-9740-4994E9D809B8}" type="datetime1">
              <a:rPr lang="nb-NO"/>
              <a:pPr>
                <a:defRPr/>
              </a:pPr>
              <a:t>14.11.2023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79968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iagram 1"/>
          <p:cNvSpPr>
            <a:spLocks noGrp="1"/>
          </p:cNvSpPr>
          <p:nvPr>
            <p:ph type="chart" sz="quarter" idx="11"/>
          </p:nvPr>
        </p:nvSpPr>
        <p:spPr>
          <a:xfrm>
            <a:off x="5742718" y="1168400"/>
            <a:ext cx="17375190" cy="1111112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ένα γράφημα</a:t>
            </a:r>
            <a:endParaRPr lang="en-GB" noProof="0" dirty="0"/>
          </a:p>
        </p:txBody>
      </p:sp>
      <p:sp>
        <p:nvSpPr>
          <p:cNvPr id="6" name="Plassholder for innhold 2"/>
          <p:cNvSpPr>
            <a:spLocks noGrp="1"/>
          </p:cNvSpPr>
          <p:nvPr>
            <p:ph idx="12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8" name="Plassholder for tekst 8"/>
          <p:cNvSpPr>
            <a:spLocks noGrp="1"/>
          </p:cNvSpPr>
          <p:nvPr>
            <p:ph type="body" sz="quarter" idx="13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741716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diagram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iagram 1"/>
          <p:cNvSpPr>
            <a:spLocks noGrp="1"/>
          </p:cNvSpPr>
          <p:nvPr>
            <p:ph type="chart" sz="quarter" idx="11"/>
          </p:nvPr>
        </p:nvSpPr>
        <p:spPr>
          <a:xfrm>
            <a:off x="5742718" y="1168400"/>
            <a:ext cx="17375190" cy="1111112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ένα γράφημα</a:t>
            </a:r>
            <a:endParaRPr lang="en-GB" noProof="0" dirty="0"/>
          </a:p>
        </p:txBody>
      </p:sp>
      <p:sp>
        <p:nvSpPr>
          <p:cNvPr id="6" name="Plassholder for innhold 2"/>
          <p:cNvSpPr>
            <a:spLocks noGrp="1"/>
          </p:cNvSpPr>
          <p:nvPr>
            <p:ph idx="12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8" name="Plassholder for tekst 8"/>
          <p:cNvSpPr>
            <a:spLocks noGrp="1"/>
          </p:cNvSpPr>
          <p:nvPr>
            <p:ph type="body" sz="quarter" idx="13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7794626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abell 1"/>
          <p:cNvSpPr>
            <a:spLocks noGrp="1"/>
          </p:cNvSpPr>
          <p:nvPr>
            <p:ph type="tbl" sz="quarter" idx="12"/>
          </p:nvPr>
        </p:nvSpPr>
        <p:spPr>
          <a:xfrm>
            <a:off x="5742718" y="1168400"/>
            <a:ext cx="17375191" cy="1111112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έναν πίνακα</a:t>
            </a:r>
            <a:endParaRPr lang="en-GB" noProof="0" dirty="0"/>
          </a:p>
        </p:txBody>
      </p:sp>
      <p:sp>
        <p:nvSpPr>
          <p:cNvPr id="8" name="Plassholder for innhold 2"/>
          <p:cNvSpPr>
            <a:spLocks noGrp="1"/>
          </p:cNvSpPr>
          <p:nvPr>
            <p:ph idx="1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3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2759994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abell 1"/>
          <p:cNvSpPr>
            <a:spLocks noGrp="1"/>
          </p:cNvSpPr>
          <p:nvPr>
            <p:ph type="tbl" sz="quarter" idx="12"/>
          </p:nvPr>
        </p:nvSpPr>
        <p:spPr>
          <a:xfrm>
            <a:off x="5742718" y="1168400"/>
            <a:ext cx="17375191" cy="1111112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έναν πίνακα</a:t>
            </a:r>
            <a:endParaRPr lang="en-GB" noProof="0" dirty="0"/>
          </a:p>
        </p:txBody>
      </p:sp>
      <p:sp>
        <p:nvSpPr>
          <p:cNvPr id="8" name="Plassholder for innhold 2"/>
          <p:cNvSpPr>
            <a:spLocks noGrp="1"/>
          </p:cNvSpPr>
          <p:nvPr>
            <p:ph idx="1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3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25942078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Large text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4D92F0C4-3343-1AAF-1E28-0F059B32F9B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B74D6BDF-B338-9DEC-ED0E-061F9B9CCF80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AA54779-4DC7-B832-9018-6B75BAD2075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430F40A8-B5F3-014D-06F6-CA6959BD7453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E9751F6B-55DE-6706-0FD0-CEF72095FCB4}"/>
              </a:ext>
            </a:extLst>
          </p:cNvPr>
          <p:cNvSpPr>
            <a:spLocks/>
          </p:cNvSpPr>
          <p:nvPr userDrawn="1"/>
        </p:nvSpPr>
        <p:spPr bwMode="auto">
          <a:xfrm>
            <a:off x="2609850" y="12903200"/>
            <a:ext cx="155575" cy="161925"/>
          </a:xfrm>
          <a:custGeom>
            <a:avLst/>
            <a:gdLst>
              <a:gd name="T0" fmla="*/ 98 w 98"/>
              <a:gd name="T1" fmla="*/ 102 h 102"/>
              <a:gd name="T2" fmla="*/ 0 w 98"/>
              <a:gd name="T3" fmla="*/ 102 h 102"/>
              <a:gd name="T4" fmla="*/ 0 w 98"/>
              <a:gd name="T5" fmla="*/ 0 h 102"/>
              <a:gd name="T6" fmla="*/ 98 w 98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02">
                <a:moveTo>
                  <a:pt x="98" y="102"/>
                </a:moveTo>
                <a:lnTo>
                  <a:pt x="0" y="102"/>
                </a:lnTo>
                <a:lnTo>
                  <a:pt x="0" y="0"/>
                </a:lnTo>
                <a:lnTo>
                  <a:pt x="98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EC92A7D0-B788-B4A1-DA06-ED1F8865750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55863" y="12903200"/>
            <a:ext cx="153987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4933AABB-5EA5-FEF8-4613-96AB728C37A1}"/>
              </a:ext>
            </a:extLst>
          </p:cNvPr>
          <p:cNvSpPr>
            <a:spLocks/>
          </p:cNvSpPr>
          <p:nvPr userDrawn="1"/>
        </p:nvSpPr>
        <p:spPr bwMode="auto">
          <a:xfrm>
            <a:off x="2765425" y="12746038"/>
            <a:ext cx="158750" cy="476250"/>
          </a:xfrm>
          <a:custGeom>
            <a:avLst/>
            <a:gdLst>
              <a:gd name="T0" fmla="*/ 0 w 100"/>
              <a:gd name="T1" fmla="*/ 0 h 300"/>
              <a:gd name="T2" fmla="*/ 0 w 100"/>
              <a:gd name="T3" fmla="*/ 201 h 300"/>
              <a:gd name="T4" fmla="*/ 100 w 100"/>
              <a:gd name="T5" fmla="*/ 300 h 300"/>
              <a:gd name="T6" fmla="*/ 100 w 100"/>
              <a:gd name="T7" fmla="*/ 0 h 300"/>
              <a:gd name="T8" fmla="*/ 0 w 100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00">
                <a:moveTo>
                  <a:pt x="0" y="0"/>
                </a:moveTo>
                <a:lnTo>
                  <a:pt x="0" y="201"/>
                </a:lnTo>
                <a:lnTo>
                  <a:pt x="100" y="300"/>
                </a:ln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F57713CD-EA9C-62F8-AFEA-94F3B1745F6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5EA272B8-678C-A920-72A6-03E9D79AF66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3FDCF88A-3612-68A3-2884-924D4B70D14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924175" y="13065125"/>
            <a:ext cx="2144395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 dirty="0">
              <a:latin typeface="+mn-lt"/>
            </a:endParaRPr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2351802F-7EFA-2449-1C61-1CA0C2762C4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49336C95-91EA-5CF9-53A2-65DFA32361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263" y="717550"/>
            <a:ext cx="23990300" cy="1227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670050" y="5961380"/>
            <a:ext cx="21028462" cy="1384995"/>
          </a:xfrm>
        </p:spPr>
        <p:txBody>
          <a:bodyPr lIns="5760000" rIns="5760000"/>
          <a:lstStyle>
            <a:lvl1pPr>
              <a:defRPr sz="9000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9444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 blue"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>
            <a:extLst>
              <a:ext uri="{FF2B5EF4-FFF2-40B4-BE49-F238E27FC236}">
                <a16:creationId xmlns:a16="http://schemas.microsoft.com/office/drawing/2014/main" id="{5B52CB74-C6E3-4CB5-01DE-1930941FC42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263" y="717550"/>
            <a:ext cx="23990300" cy="1227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8500B28C-B2BA-EF08-A6B2-4936BCA1EB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DBABADAE-3E8B-47F5-B8DC-18FE9E3EF00D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C5B8A81-D12D-D15F-DD0D-DA8DE624EC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8425CBE0-AAA4-3F96-1EE6-3B64DE4DAA98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6E83EDF1-565C-4364-E3FC-D69F51AD2D36}"/>
              </a:ext>
            </a:extLst>
          </p:cNvPr>
          <p:cNvSpPr>
            <a:spLocks/>
          </p:cNvSpPr>
          <p:nvPr userDrawn="1"/>
        </p:nvSpPr>
        <p:spPr bwMode="auto">
          <a:xfrm>
            <a:off x="2609850" y="12903200"/>
            <a:ext cx="155575" cy="161925"/>
          </a:xfrm>
          <a:custGeom>
            <a:avLst/>
            <a:gdLst>
              <a:gd name="T0" fmla="*/ 98 w 98"/>
              <a:gd name="T1" fmla="*/ 102 h 102"/>
              <a:gd name="T2" fmla="*/ 0 w 98"/>
              <a:gd name="T3" fmla="*/ 102 h 102"/>
              <a:gd name="T4" fmla="*/ 0 w 98"/>
              <a:gd name="T5" fmla="*/ 0 h 102"/>
              <a:gd name="T6" fmla="*/ 98 w 98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02">
                <a:moveTo>
                  <a:pt x="98" y="102"/>
                </a:moveTo>
                <a:lnTo>
                  <a:pt x="0" y="102"/>
                </a:lnTo>
                <a:lnTo>
                  <a:pt x="0" y="0"/>
                </a:lnTo>
                <a:lnTo>
                  <a:pt x="98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156F827E-DE26-1EFD-9012-B39E16EA0A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55863" y="12903200"/>
            <a:ext cx="153987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79E63125-4325-BA17-16D7-12EA908E07E0}"/>
              </a:ext>
            </a:extLst>
          </p:cNvPr>
          <p:cNvSpPr>
            <a:spLocks/>
          </p:cNvSpPr>
          <p:nvPr userDrawn="1"/>
        </p:nvSpPr>
        <p:spPr bwMode="auto">
          <a:xfrm>
            <a:off x="2765425" y="12746038"/>
            <a:ext cx="158750" cy="476250"/>
          </a:xfrm>
          <a:custGeom>
            <a:avLst/>
            <a:gdLst>
              <a:gd name="T0" fmla="*/ 0 w 100"/>
              <a:gd name="T1" fmla="*/ 0 h 300"/>
              <a:gd name="T2" fmla="*/ 0 w 100"/>
              <a:gd name="T3" fmla="*/ 201 h 300"/>
              <a:gd name="T4" fmla="*/ 100 w 100"/>
              <a:gd name="T5" fmla="*/ 300 h 300"/>
              <a:gd name="T6" fmla="*/ 100 w 100"/>
              <a:gd name="T7" fmla="*/ 0 h 300"/>
              <a:gd name="T8" fmla="*/ 0 w 100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00">
                <a:moveTo>
                  <a:pt x="0" y="0"/>
                </a:moveTo>
                <a:lnTo>
                  <a:pt x="0" y="201"/>
                </a:lnTo>
                <a:lnTo>
                  <a:pt x="100" y="300"/>
                </a:ln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4C095CC2-894E-339E-099E-7DC1F0CB5F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5FE292AC-D6D1-ECF7-DCC8-DE41442E3B5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F0F3B0DE-6347-61AC-3495-D83A0719132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924175" y="13065125"/>
            <a:ext cx="2144395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 dirty="0">
              <a:latin typeface="+mn-lt"/>
            </a:endParaRPr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0C193DE2-5D26-4FB3-9B16-A137A2B81CE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8" name="Tittel 1"/>
          <p:cNvSpPr>
            <a:spLocks noGrp="1"/>
          </p:cNvSpPr>
          <p:nvPr>
            <p:ph type="title"/>
          </p:nvPr>
        </p:nvSpPr>
        <p:spPr>
          <a:xfrm>
            <a:off x="1670050" y="5961380"/>
            <a:ext cx="21028462" cy="1384995"/>
          </a:xfrm>
        </p:spPr>
        <p:txBody>
          <a:bodyPr lIns="5760000" rIns="5760000"/>
          <a:lstStyle>
            <a:lvl1pPr>
              <a:defRPr sz="9000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963011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 green">
    <p:bg>
      <p:bgPr>
        <a:solidFill>
          <a:srgbClr val="FFD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>
            <a:extLst>
              <a:ext uri="{FF2B5EF4-FFF2-40B4-BE49-F238E27FC236}">
                <a16:creationId xmlns:a16="http://schemas.microsoft.com/office/drawing/2014/main" id="{753C2AC5-D67A-E062-C83C-3761DB675FB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263" y="717550"/>
            <a:ext cx="23990300" cy="1227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D8BE5BDE-B66E-87BF-FFBA-0F99875682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DCB92CFA-16BD-BC29-FEDB-B3994571F178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C76E076-5A0B-5086-1FF1-EF8E0A00D7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5870C802-E0BC-FF21-03BA-B0F9044FE8D5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AD4D344A-AEDA-4D8A-99F7-76F5D2CF44DB}"/>
              </a:ext>
            </a:extLst>
          </p:cNvPr>
          <p:cNvSpPr>
            <a:spLocks/>
          </p:cNvSpPr>
          <p:nvPr userDrawn="1"/>
        </p:nvSpPr>
        <p:spPr bwMode="auto">
          <a:xfrm>
            <a:off x="2609850" y="12903200"/>
            <a:ext cx="155575" cy="161925"/>
          </a:xfrm>
          <a:custGeom>
            <a:avLst/>
            <a:gdLst>
              <a:gd name="T0" fmla="*/ 98 w 98"/>
              <a:gd name="T1" fmla="*/ 102 h 102"/>
              <a:gd name="T2" fmla="*/ 0 w 98"/>
              <a:gd name="T3" fmla="*/ 102 h 102"/>
              <a:gd name="T4" fmla="*/ 0 w 98"/>
              <a:gd name="T5" fmla="*/ 0 h 102"/>
              <a:gd name="T6" fmla="*/ 98 w 98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02">
                <a:moveTo>
                  <a:pt x="98" y="102"/>
                </a:moveTo>
                <a:lnTo>
                  <a:pt x="0" y="102"/>
                </a:lnTo>
                <a:lnTo>
                  <a:pt x="0" y="0"/>
                </a:lnTo>
                <a:lnTo>
                  <a:pt x="98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EEFB2DD9-8740-ECD5-306E-12A44E2ACE2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55863" y="12903200"/>
            <a:ext cx="153987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58CB2DB3-C5F4-E9AC-3FAF-B52E62B906C7}"/>
              </a:ext>
            </a:extLst>
          </p:cNvPr>
          <p:cNvSpPr>
            <a:spLocks/>
          </p:cNvSpPr>
          <p:nvPr userDrawn="1"/>
        </p:nvSpPr>
        <p:spPr bwMode="auto">
          <a:xfrm>
            <a:off x="2765425" y="12746038"/>
            <a:ext cx="158750" cy="476250"/>
          </a:xfrm>
          <a:custGeom>
            <a:avLst/>
            <a:gdLst>
              <a:gd name="T0" fmla="*/ 0 w 100"/>
              <a:gd name="T1" fmla="*/ 0 h 300"/>
              <a:gd name="T2" fmla="*/ 0 w 100"/>
              <a:gd name="T3" fmla="*/ 201 h 300"/>
              <a:gd name="T4" fmla="*/ 100 w 100"/>
              <a:gd name="T5" fmla="*/ 300 h 300"/>
              <a:gd name="T6" fmla="*/ 100 w 100"/>
              <a:gd name="T7" fmla="*/ 0 h 300"/>
              <a:gd name="T8" fmla="*/ 0 w 100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00">
                <a:moveTo>
                  <a:pt x="0" y="0"/>
                </a:moveTo>
                <a:lnTo>
                  <a:pt x="0" y="201"/>
                </a:lnTo>
                <a:lnTo>
                  <a:pt x="100" y="300"/>
                </a:ln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29EB3C70-5D78-B15E-35DC-0FA13F21EA0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F7B00810-28A1-CFD2-9FD1-CFA8A483DE8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E44F675D-445F-6C42-D26D-21FC573845E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924175" y="13065125"/>
            <a:ext cx="2144395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 dirty="0">
              <a:latin typeface="+mn-lt"/>
            </a:endParaRPr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EEEAB30F-A09E-F792-CD32-D2FC71C061C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8" name="Tittel 1"/>
          <p:cNvSpPr>
            <a:spLocks noGrp="1"/>
          </p:cNvSpPr>
          <p:nvPr>
            <p:ph type="title"/>
          </p:nvPr>
        </p:nvSpPr>
        <p:spPr>
          <a:xfrm>
            <a:off x="1670050" y="5961380"/>
            <a:ext cx="21028462" cy="1384995"/>
          </a:xfrm>
        </p:spPr>
        <p:txBody>
          <a:bodyPr lIns="5760000" rIns="5760000"/>
          <a:lstStyle>
            <a:lvl1pPr>
              <a:defRPr sz="9000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768265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Large text red">
    <p:bg>
      <p:bgPr>
        <a:solidFill>
          <a:srgbClr val="00E1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>
            <a:extLst>
              <a:ext uri="{FF2B5EF4-FFF2-40B4-BE49-F238E27FC236}">
                <a16:creationId xmlns:a16="http://schemas.microsoft.com/office/drawing/2014/main" id="{09288F5C-FB08-EEBE-05A8-D1DB14F0C33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263" y="717550"/>
            <a:ext cx="23990300" cy="1227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7B1AD00C-1118-4B8A-C535-F0E82172FF2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096FB274-17AB-B7C2-9575-AB06C3DA921C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52CFD89-FDC3-332B-40AF-30D493DE401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FE7A8F7F-F682-E577-A1C2-3F176429A7DA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5E686D1F-B744-ADD0-AA9C-22565E4F52ED}"/>
              </a:ext>
            </a:extLst>
          </p:cNvPr>
          <p:cNvSpPr>
            <a:spLocks/>
          </p:cNvSpPr>
          <p:nvPr userDrawn="1"/>
        </p:nvSpPr>
        <p:spPr bwMode="auto">
          <a:xfrm>
            <a:off x="2609850" y="12903200"/>
            <a:ext cx="155575" cy="161925"/>
          </a:xfrm>
          <a:custGeom>
            <a:avLst/>
            <a:gdLst>
              <a:gd name="T0" fmla="*/ 98 w 98"/>
              <a:gd name="T1" fmla="*/ 102 h 102"/>
              <a:gd name="T2" fmla="*/ 0 w 98"/>
              <a:gd name="T3" fmla="*/ 102 h 102"/>
              <a:gd name="T4" fmla="*/ 0 w 98"/>
              <a:gd name="T5" fmla="*/ 0 h 102"/>
              <a:gd name="T6" fmla="*/ 98 w 98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02">
                <a:moveTo>
                  <a:pt x="98" y="102"/>
                </a:moveTo>
                <a:lnTo>
                  <a:pt x="0" y="102"/>
                </a:lnTo>
                <a:lnTo>
                  <a:pt x="0" y="0"/>
                </a:lnTo>
                <a:lnTo>
                  <a:pt x="98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C2DCF3CA-E114-CA3C-497A-833C20360F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55863" y="12903200"/>
            <a:ext cx="153987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DFB7828A-9BC6-0630-880A-277ED9988268}"/>
              </a:ext>
            </a:extLst>
          </p:cNvPr>
          <p:cNvSpPr>
            <a:spLocks/>
          </p:cNvSpPr>
          <p:nvPr userDrawn="1"/>
        </p:nvSpPr>
        <p:spPr bwMode="auto">
          <a:xfrm>
            <a:off x="2765425" y="12746038"/>
            <a:ext cx="158750" cy="476250"/>
          </a:xfrm>
          <a:custGeom>
            <a:avLst/>
            <a:gdLst>
              <a:gd name="T0" fmla="*/ 0 w 100"/>
              <a:gd name="T1" fmla="*/ 0 h 300"/>
              <a:gd name="T2" fmla="*/ 0 w 100"/>
              <a:gd name="T3" fmla="*/ 201 h 300"/>
              <a:gd name="T4" fmla="*/ 100 w 100"/>
              <a:gd name="T5" fmla="*/ 300 h 300"/>
              <a:gd name="T6" fmla="*/ 100 w 100"/>
              <a:gd name="T7" fmla="*/ 0 h 300"/>
              <a:gd name="T8" fmla="*/ 0 w 100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00">
                <a:moveTo>
                  <a:pt x="0" y="0"/>
                </a:moveTo>
                <a:lnTo>
                  <a:pt x="0" y="201"/>
                </a:lnTo>
                <a:lnTo>
                  <a:pt x="100" y="300"/>
                </a:ln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B3BEAB41-F7B2-9516-2E61-3ADA5930ACC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5C44A16A-6C21-9D42-728B-D2200196CED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0BBB6FAF-302A-2207-CC0B-E3F19B28722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924175" y="13065125"/>
            <a:ext cx="2144395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 dirty="0">
              <a:latin typeface="+mn-lt"/>
            </a:endParaRPr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6D71524B-81D0-C470-5B78-E695BA481CF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8" name="Tittel 1"/>
          <p:cNvSpPr>
            <a:spLocks noGrp="1"/>
          </p:cNvSpPr>
          <p:nvPr>
            <p:ph type="title"/>
          </p:nvPr>
        </p:nvSpPr>
        <p:spPr>
          <a:xfrm>
            <a:off x="1670050" y="5961380"/>
            <a:ext cx="21028462" cy="1384995"/>
          </a:xfrm>
        </p:spPr>
        <p:txBody>
          <a:bodyPr lIns="5760000" rIns="5760000"/>
          <a:lstStyle>
            <a:lvl1pPr>
              <a:defRPr sz="9000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7468536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 red">
    <p:bg>
      <p:bgPr>
        <a:solidFill>
          <a:srgbClr val="FF1D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>
            <a:extLst>
              <a:ext uri="{FF2B5EF4-FFF2-40B4-BE49-F238E27FC236}">
                <a16:creationId xmlns:a16="http://schemas.microsoft.com/office/drawing/2014/main" id="{683EADCC-BA4D-3BA5-51B1-2A7A52FF9C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263" y="717550"/>
            <a:ext cx="23990300" cy="1227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A1D6605A-1346-D42A-E828-F33D3B30F3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C4314D57-4D28-F735-73D2-2D066A7E2423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75AA997-6D69-A203-5EF5-24CA744EA89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592DB05C-25DB-866A-CEBE-F8E05B917FF2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7879CFB8-27D0-3A31-CCE7-797286F25BE9}"/>
              </a:ext>
            </a:extLst>
          </p:cNvPr>
          <p:cNvSpPr>
            <a:spLocks/>
          </p:cNvSpPr>
          <p:nvPr userDrawn="1"/>
        </p:nvSpPr>
        <p:spPr bwMode="auto">
          <a:xfrm>
            <a:off x="2609850" y="12903200"/>
            <a:ext cx="155575" cy="161925"/>
          </a:xfrm>
          <a:custGeom>
            <a:avLst/>
            <a:gdLst>
              <a:gd name="T0" fmla="*/ 98 w 98"/>
              <a:gd name="T1" fmla="*/ 102 h 102"/>
              <a:gd name="T2" fmla="*/ 0 w 98"/>
              <a:gd name="T3" fmla="*/ 102 h 102"/>
              <a:gd name="T4" fmla="*/ 0 w 98"/>
              <a:gd name="T5" fmla="*/ 0 h 102"/>
              <a:gd name="T6" fmla="*/ 98 w 98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02">
                <a:moveTo>
                  <a:pt x="98" y="102"/>
                </a:moveTo>
                <a:lnTo>
                  <a:pt x="0" y="102"/>
                </a:lnTo>
                <a:lnTo>
                  <a:pt x="0" y="0"/>
                </a:lnTo>
                <a:lnTo>
                  <a:pt x="98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21C92A9B-CD65-6E3F-F1A6-5D85827447A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55863" y="12903200"/>
            <a:ext cx="153987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9BAE2845-70FF-1D73-968A-73A4B871248F}"/>
              </a:ext>
            </a:extLst>
          </p:cNvPr>
          <p:cNvSpPr>
            <a:spLocks/>
          </p:cNvSpPr>
          <p:nvPr userDrawn="1"/>
        </p:nvSpPr>
        <p:spPr bwMode="auto">
          <a:xfrm>
            <a:off x="2765425" y="12746038"/>
            <a:ext cx="158750" cy="476250"/>
          </a:xfrm>
          <a:custGeom>
            <a:avLst/>
            <a:gdLst>
              <a:gd name="T0" fmla="*/ 0 w 100"/>
              <a:gd name="T1" fmla="*/ 0 h 300"/>
              <a:gd name="T2" fmla="*/ 0 w 100"/>
              <a:gd name="T3" fmla="*/ 201 h 300"/>
              <a:gd name="T4" fmla="*/ 100 w 100"/>
              <a:gd name="T5" fmla="*/ 300 h 300"/>
              <a:gd name="T6" fmla="*/ 100 w 100"/>
              <a:gd name="T7" fmla="*/ 0 h 300"/>
              <a:gd name="T8" fmla="*/ 0 w 100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00">
                <a:moveTo>
                  <a:pt x="0" y="0"/>
                </a:moveTo>
                <a:lnTo>
                  <a:pt x="0" y="201"/>
                </a:lnTo>
                <a:lnTo>
                  <a:pt x="100" y="300"/>
                </a:ln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5D7E776F-F185-D8B3-CC99-7F10A860056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665E8AAB-13C6-E67A-0BA8-F2023588AC1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BDDD7613-91D1-F44F-6AD8-AB7AEF6A2C6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924175" y="13065125"/>
            <a:ext cx="2144395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 dirty="0">
              <a:latin typeface="+mn-lt"/>
            </a:endParaRPr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515B9859-2D70-0DFF-A1D7-B36E7B90CC0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9" name="Tittel 1"/>
          <p:cNvSpPr>
            <a:spLocks noGrp="1"/>
          </p:cNvSpPr>
          <p:nvPr>
            <p:ph type="title"/>
          </p:nvPr>
        </p:nvSpPr>
        <p:spPr>
          <a:xfrm>
            <a:off x="1670050" y="5961380"/>
            <a:ext cx="21028462" cy="1384995"/>
          </a:xfrm>
        </p:spPr>
        <p:txBody>
          <a:bodyPr lIns="5760000" rIns="5760000"/>
          <a:lstStyle>
            <a:lvl1pPr>
              <a:defRPr sz="9000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959753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Large text red">
    <p:bg>
      <p:bgPr>
        <a:solidFill>
          <a:srgbClr val="FF7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>
            <a:extLst>
              <a:ext uri="{FF2B5EF4-FFF2-40B4-BE49-F238E27FC236}">
                <a16:creationId xmlns:a16="http://schemas.microsoft.com/office/drawing/2014/main" id="{CC745F88-4880-02B3-82CF-2DA1A8B8AD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263" y="717550"/>
            <a:ext cx="23990300" cy="1227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F52D2468-B712-EC1B-0839-83C0675E504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03DE0085-F94B-162F-8299-69E405862E70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4A241B1-500E-B904-F3CF-FC9E3E5AE1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681F564C-04F6-1519-5128-6F4F81AAD884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35C428F7-1194-A951-9934-87C0B8E46335}"/>
              </a:ext>
            </a:extLst>
          </p:cNvPr>
          <p:cNvSpPr>
            <a:spLocks/>
          </p:cNvSpPr>
          <p:nvPr userDrawn="1"/>
        </p:nvSpPr>
        <p:spPr bwMode="auto">
          <a:xfrm>
            <a:off x="2609850" y="12903200"/>
            <a:ext cx="155575" cy="161925"/>
          </a:xfrm>
          <a:custGeom>
            <a:avLst/>
            <a:gdLst>
              <a:gd name="T0" fmla="*/ 98 w 98"/>
              <a:gd name="T1" fmla="*/ 102 h 102"/>
              <a:gd name="T2" fmla="*/ 0 w 98"/>
              <a:gd name="T3" fmla="*/ 102 h 102"/>
              <a:gd name="T4" fmla="*/ 0 w 98"/>
              <a:gd name="T5" fmla="*/ 0 h 102"/>
              <a:gd name="T6" fmla="*/ 98 w 98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02">
                <a:moveTo>
                  <a:pt x="98" y="102"/>
                </a:moveTo>
                <a:lnTo>
                  <a:pt x="0" y="102"/>
                </a:lnTo>
                <a:lnTo>
                  <a:pt x="0" y="0"/>
                </a:lnTo>
                <a:lnTo>
                  <a:pt x="98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C4ADF47D-D58B-BE3B-600D-A9C53A1AFB5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55863" y="12903200"/>
            <a:ext cx="153987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A80B31F2-BC6F-C8BF-43F5-C4B4F5D90A55}"/>
              </a:ext>
            </a:extLst>
          </p:cNvPr>
          <p:cNvSpPr>
            <a:spLocks/>
          </p:cNvSpPr>
          <p:nvPr userDrawn="1"/>
        </p:nvSpPr>
        <p:spPr bwMode="auto">
          <a:xfrm>
            <a:off x="2765425" y="12746038"/>
            <a:ext cx="158750" cy="476250"/>
          </a:xfrm>
          <a:custGeom>
            <a:avLst/>
            <a:gdLst>
              <a:gd name="T0" fmla="*/ 0 w 100"/>
              <a:gd name="T1" fmla="*/ 0 h 300"/>
              <a:gd name="T2" fmla="*/ 0 w 100"/>
              <a:gd name="T3" fmla="*/ 201 h 300"/>
              <a:gd name="T4" fmla="*/ 100 w 100"/>
              <a:gd name="T5" fmla="*/ 300 h 300"/>
              <a:gd name="T6" fmla="*/ 100 w 100"/>
              <a:gd name="T7" fmla="*/ 0 h 300"/>
              <a:gd name="T8" fmla="*/ 0 w 100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00">
                <a:moveTo>
                  <a:pt x="0" y="0"/>
                </a:moveTo>
                <a:lnTo>
                  <a:pt x="0" y="201"/>
                </a:lnTo>
                <a:lnTo>
                  <a:pt x="100" y="300"/>
                </a:ln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D213E54C-581B-C928-FECE-E9C5939FB67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F609AC05-6ED8-9F66-591C-51021283F02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21E8581C-4888-7F0A-3C1E-A42987234D5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924175" y="13065125"/>
            <a:ext cx="2144395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 dirty="0">
              <a:latin typeface="+mn-lt"/>
            </a:endParaRPr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2A247F11-5939-94AA-C909-E6EE13701FB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8" name="Tittel 1"/>
          <p:cNvSpPr>
            <a:spLocks noGrp="1"/>
          </p:cNvSpPr>
          <p:nvPr>
            <p:ph type="title"/>
          </p:nvPr>
        </p:nvSpPr>
        <p:spPr>
          <a:xfrm>
            <a:off x="1670050" y="5961380"/>
            <a:ext cx="21028462" cy="1384995"/>
          </a:xfrm>
        </p:spPr>
        <p:txBody>
          <a:bodyPr lIns="5760000" rIns="5760000"/>
          <a:lstStyle>
            <a:lvl1pPr>
              <a:defRPr sz="9000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180883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- ligh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19">
            <a:extLst>
              <a:ext uri="{FF2B5EF4-FFF2-40B4-BE49-F238E27FC236}">
                <a16:creationId xmlns:a16="http://schemas.microsoft.com/office/drawing/2014/main" id="{78FC136F-59C0-470B-89C3-67822DE20B6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0825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260157" y="6382328"/>
            <a:ext cx="18332511" cy="1231106"/>
          </a:xfrm>
        </p:spPr>
        <p:txBody>
          <a:bodyPr/>
          <a:lstStyle>
            <a:lvl1pPr algn="l">
              <a:defRPr sz="8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13" name="Plassholder for tekst 12"/>
          <p:cNvSpPr>
            <a:spLocks noGrp="1"/>
          </p:cNvSpPr>
          <p:nvPr>
            <p:ph type="body" sz="quarter" idx="13"/>
          </p:nvPr>
        </p:nvSpPr>
        <p:spPr>
          <a:xfrm>
            <a:off x="1260157" y="12153389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dk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14" name="Plassholder for tekst 12"/>
          <p:cNvSpPr>
            <a:spLocks noGrp="1"/>
          </p:cNvSpPr>
          <p:nvPr>
            <p:ph type="body" sz="quarter" idx="14"/>
          </p:nvPr>
        </p:nvSpPr>
        <p:spPr>
          <a:xfrm>
            <a:off x="1260157" y="12707725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dk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17" name="Plassholder for tekst 12"/>
          <p:cNvSpPr>
            <a:spLocks noGrp="1"/>
          </p:cNvSpPr>
          <p:nvPr>
            <p:ph type="body" sz="quarter" idx="15"/>
          </p:nvPr>
        </p:nvSpPr>
        <p:spPr>
          <a:xfrm>
            <a:off x="10200074" y="12146546"/>
            <a:ext cx="6767125" cy="461665"/>
          </a:xfrm>
        </p:spPr>
        <p:txBody>
          <a:bodyPr anchor="b">
            <a:spAutoFit/>
          </a:bodyPr>
          <a:lstStyle>
            <a:lvl1pPr marL="0" indent="0">
              <a:buNone/>
              <a:defRPr b="0">
                <a:solidFill>
                  <a:schemeClr val="dk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18" name="Plassholder for tekst 12"/>
          <p:cNvSpPr>
            <a:spLocks noGrp="1"/>
          </p:cNvSpPr>
          <p:nvPr>
            <p:ph type="body" sz="quarter" idx="16"/>
          </p:nvPr>
        </p:nvSpPr>
        <p:spPr>
          <a:xfrm>
            <a:off x="10200075" y="12705989"/>
            <a:ext cx="6767125" cy="461665"/>
          </a:xfrm>
        </p:spPr>
        <p:txBody>
          <a:bodyPr anchor="b">
            <a:spAutoFit/>
          </a:bodyPr>
          <a:lstStyle>
            <a:lvl1pPr marL="0" indent="0">
              <a:buNone/>
              <a:defRPr b="0">
                <a:solidFill>
                  <a:schemeClr val="dk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19333FC-26B6-5166-E44D-4CDB16E865E9}"/>
              </a:ext>
            </a:extLst>
          </p:cNvPr>
          <p:cNvSpPr>
            <a:spLocks noGrp="1"/>
          </p:cNvSpPr>
          <p:nvPr>
            <p:ph type="dt" sz="half" idx="17"/>
          </p:nvPr>
        </p:nvSpPr>
        <p:spPr>
          <a:xfrm>
            <a:off x="19135725" y="12706350"/>
            <a:ext cx="3986213" cy="461963"/>
          </a:xfrm>
          <a:prstGeom prst="rect">
            <a:avLst/>
          </a:prstGeom>
        </p:spPr>
        <p:txBody>
          <a:bodyPr anchor="b">
            <a:spAutoFit/>
          </a:bodyPr>
          <a:lstStyle>
            <a:lvl1pPr defTabSz="1828252" eaLnBrk="1" fontAlgn="auto" hangingPunct="1">
              <a:spcBef>
                <a:spcPts val="0"/>
              </a:spcBef>
              <a:spcAft>
                <a:spcPts val="0"/>
              </a:spcAft>
              <a:defRPr sz="3000">
                <a:solidFill>
                  <a:schemeClr val="dk2"/>
                </a:solidFill>
                <a:latin typeface="+mn-lt"/>
              </a:defRPr>
            </a:lvl1pPr>
          </a:lstStyle>
          <a:p>
            <a:pPr>
              <a:defRPr/>
            </a:pPr>
            <a:fld id="{2395D877-C1B6-47E3-8630-79D4D0749B3A}" type="datetime1">
              <a:rPr lang="nb-NO"/>
              <a:pPr>
                <a:defRPr/>
              </a:pPr>
              <a:t>14.11.2023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9371214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9894991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s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5">
            <a:extLst>
              <a:ext uri="{FF2B5EF4-FFF2-40B4-BE49-F238E27FC236}">
                <a16:creationId xmlns:a16="http://schemas.microsoft.com/office/drawing/2014/main" id="{308027AF-5401-0373-39ED-BCBFAE2B1E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825500"/>
            <a:ext cx="3400425" cy="13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260157" y="4161824"/>
            <a:ext cx="18332511" cy="1231106"/>
          </a:xfrm>
        </p:spPr>
        <p:txBody>
          <a:bodyPr/>
          <a:lstStyle>
            <a:lvl1pPr algn="l"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7" name="Plassholder for tekst 6"/>
          <p:cNvSpPr>
            <a:spLocks noGrp="1"/>
          </p:cNvSpPr>
          <p:nvPr>
            <p:ph type="body" sz="quarter" idx="10"/>
          </p:nvPr>
        </p:nvSpPr>
        <p:spPr>
          <a:xfrm>
            <a:off x="1260474" y="5780087"/>
            <a:ext cx="18332193" cy="2154238"/>
          </a:xfr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914263" indent="0">
              <a:buNone/>
              <a:defRPr b="1">
                <a:solidFill>
                  <a:schemeClr val="bg1"/>
                </a:solidFill>
              </a:defRPr>
            </a:lvl2pPr>
            <a:lvl3pPr marL="1828526" indent="0">
              <a:buNone/>
              <a:defRPr b="1">
                <a:solidFill>
                  <a:schemeClr val="bg1"/>
                </a:solidFill>
              </a:defRPr>
            </a:lvl3pPr>
            <a:lvl4pPr marL="2742789" indent="0">
              <a:buNone/>
              <a:defRPr b="1">
                <a:solidFill>
                  <a:schemeClr val="bg1"/>
                </a:solidFill>
              </a:defRPr>
            </a:lvl4pPr>
            <a:lvl5pPr marL="3657052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1229373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19">
            <a:extLst>
              <a:ext uri="{FF2B5EF4-FFF2-40B4-BE49-F238E27FC236}">
                <a16:creationId xmlns:a16="http://schemas.microsoft.com/office/drawing/2014/main" id="{B546FAEB-A1A0-BFB7-E435-352FFC937A3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684213"/>
            <a:ext cx="2386013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260157" y="6382328"/>
            <a:ext cx="18332511" cy="1231106"/>
          </a:xfrm>
        </p:spPr>
        <p:txBody>
          <a:bodyPr/>
          <a:lstStyle>
            <a:lvl1pPr algn="l">
              <a:defRPr sz="8000">
                <a:solidFill>
                  <a:srgbClr val="0F3C74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13" name="Plassholder for tekst 12"/>
          <p:cNvSpPr>
            <a:spLocks noGrp="1"/>
          </p:cNvSpPr>
          <p:nvPr>
            <p:ph type="body" sz="quarter" idx="13"/>
          </p:nvPr>
        </p:nvSpPr>
        <p:spPr>
          <a:xfrm>
            <a:off x="1260157" y="12153389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dk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14" name="Plassholder for tekst 12"/>
          <p:cNvSpPr>
            <a:spLocks noGrp="1"/>
          </p:cNvSpPr>
          <p:nvPr>
            <p:ph type="body" sz="quarter" idx="14"/>
          </p:nvPr>
        </p:nvSpPr>
        <p:spPr>
          <a:xfrm>
            <a:off x="1260157" y="12707725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dk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17" name="Plassholder for tekst 12"/>
          <p:cNvSpPr>
            <a:spLocks noGrp="1"/>
          </p:cNvSpPr>
          <p:nvPr>
            <p:ph type="body" sz="quarter" idx="15"/>
          </p:nvPr>
        </p:nvSpPr>
        <p:spPr>
          <a:xfrm>
            <a:off x="10200074" y="12146546"/>
            <a:ext cx="6767125" cy="461665"/>
          </a:xfrm>
        </p:spPr>
        <p:txBody>
          <a:bodyPr anchor="b">
            <a:spAutoFit/>
          </a:bodyPr>
          <a:lstStyle>
            <a:lvl1pPr marL="0" indent="0">
              <a:buNone/>
              <a:defRPr b="0">
                <a:solidFill>
                  <a:schemeClr val="dk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18" name="Plassholder for tekst 12"/>
          <p:cNvSpPr>
            <a:spLocks noGrp="1"/>
          </p:cNvSpPr>
          <p:nvPr>
            <p:ph type="body" sz="quarter" idx="16"/>
          </p:nvPr>
        </p:nvSpPr>
        <p:spPr>
          <a:xfrm>
            <a:off x="10200075" y="12705989"/>
            <a:ext cx="6767125" cy="461665"/>
          </a:xfrm>
        </p:spPr>
        <p:txBody>
          <a:bodyPr anchor="b">
            <a:spAutoFit/>
          </a:bodyPr>
          <a:lstStyle>
            <a:lvl1pPr marL="0" indent="0">
              <a:buNone/>
              <a:defRPr b="0">
                <a:solidFill>
                  <a:schemeClr val="dk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4CDEF4A-0324-32A8-536A-1812540BC5AF}"/>
              </a:ext>
            </a:extLst>
          </p:cNvPr>
          <p:cNvSpPr>
            <a:spLocks noGrp="1"/>
          </p:cNvSpPr>
          <p:nvPr>
            <p:ph type="dt" sz="half" idx="17"/>
          </p:nvPr>
        </p:nvSpPr>
        <p:spPr>
          <a:xfrm>
            <a:off x="19135725" y="12706350"/>
            <a:ext cx="3986213" cy="461963"/>
          </a:xfrm>
          <a:prstGeom prst="rect">
            <a:avLst/>
          </a:prstGeom>
        </p:spPr>
        <p:txBody>
          <a:bodyPr anchor="b">
            <a:spAutoFit/>
          </a:bodyPr>
          <a:lstStyle>
            <a:lvl1pPr>
              <a:defRPr sz="3000">
                <a:solidFill>
                  <a:schemeClr val="dk2"/>
                </a:solidFill>
              </a:defRPr>
            </a:lvl1pPr>
          </a:lstStyle>
          <a:p>
            <a:pPr>
              <a:defRPr/>
            </a:pPr>
            <a:fld id="{3A36DCA3-E965-4A5D-98C3-D940EC736E16}" type="datetime1">
              <a:rPr lang="nb-NO"/>
              <a:pPr>
                <a:defRPr/>
              </a:pPr>
              <a:t>14.11.2023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6491633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med bakgrunnsbil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4">
            <a:extLst>
              <a:ext uri="{FF2B5EF4-FFF2-40B4-BE49-F238E27FC236}">
                <a16:creationId xmlns:a16="http://schemas.microsoft.com/office/drawing/2014/main" id="{20E131B1-D377-8FF1-4F5F-9F1325088BC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679450"/>
            <a:ext cx="2386013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260157" y="6382328"/>
            <a:ext cx="18332511" cy="1231106"/>
          </a:xfrm>
        </p:spPr>
        <p:txBody>
          <a:bodyPr/>
          <a:lstStyle>
            <a:lvl1pPr algn="l">
              <a:defRPr sz="8000">
                <a:solidFill>
                  <a:schemeClr val="bg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13" name="Plassholder for tekst 12"/>
          <p:cNvSpPr>
            <a:spLocks noGrp="1"/>
          </p:cNvSpPr>
          <p:nvPr>
            <p:ph type="body" sz="quarter" idx="13"/>
          </p:nvPr>
        </p:nvSpPr>
        <p:spPr>
          <a:xfrm>
            <a:off x="1260157" y="12153389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14" name="Plassholder for tekst 12"/>
          <p:cNvSpPr>
            <a:spLocks noGrp="1"/>
          </p:cNvSpPr>
          <p:nvPr>
            <p:ph type="body" sz="quarter" idx="14"/>
          </p:nvPr>
        </p:nvSpPr>
        <p:spPr>
          <a:xfrm>
            <a:off x="1260157" y="12707725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17" name="Plassholder for tekst 12"/>
          <p:cNvSpPr>
            <a:spLocks noGrp="1"/>
          </p:cNvSpPr>
          <p:nvPr>
            <p:ph type="body" sz="quarter" idx="15"/>
          </p:nvPr>
        </p:nvSpPr>
        <p:spPr>
          <a:xfrm>
            <a:off x="10200074" y="12146546"/>
            <a:ext cx="6767125" cy="461665"/>
          </a:xfrm>
        </p:spPr>
        <p:txBody>
          <a:bodyPr anchor="b">
            <a:sp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18" name="Plassholder for tekst 12"/>
          <p:cNvSpPr>
            <a:spLocks noGrp="1"/>
          </p:cNvSpPr>
          <p:nvPr>
            <p:ph type="body" sz="quarter" idx="16"/>
          </p:nvPr>
        </p:nvSpPr>
        <p:spPr>
          <a:xfrm>
            <a:off x="10200075" y="12705989"/>
            <a:ext cx="6767125" cy="461665"/>
          </a:xfrm>
        </p:spPr>
        <p:txBody>
          <a:bodyPr anchor="b">
            <a:sp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77C1026-C357-28ED-A5C8-3FC2DBB9BDEA}"/>
              </a:ext>
            </a:extLst>
          </p:cNvPr>
          <p:cNvSpPr>
            <a:spLocks noGrp="1"/>
          </p:cNvSpPr>
          <p:nvPr>
            <p:ph type="dt" sz="half" idx="17"/>
          </p:nvPr>
        </p:nvSpPr>
        <p:spPr>
          <a:xfrm>
            <a:off x="19135725" y="12706350"/>
            <a:ext cx="3986213" cy="461963"/>
          </a:xfrm>
          <a:prstGeom prst="rect">
            <a:avLst/>
          </a:prstGeom>
        </p:spPr>
        <p:txBody>
          <a:bodyPr anchor="b">
            <a:sp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EB7416B-145F-41E6-9925-904452804EF0}" type="datetime1">
              <a:rPr lang="nb-NO"/>
              <a:pPr>
                <a:defRPr/>
              </a:pPr>
              <a:t>14.11.2023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5684276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F3C74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260386" y="3091543"/>
            <a:ext cx="21861705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0"/>
          </p:nvPr>
        </p:nvSpPr>
        <p:spPr>
          <a:xfrm>
            <a:off x="1259560" y="2630802"/>
            <a:ext cx="21861704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34935227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innhol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D8222C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260386" y="3091543"/>
            <a:ext cx="21861705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0"/>
          </p:nvPr>
        </p:nvSpPr>
        <p:spPr>
          <a:xfrm>
            <a:off x="1259560" y="2630802"/>
            <a:ext cx="21861704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D8222C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18849941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6">
            <a:extLst>
              <a:ext uri="{FF2B5EF4-FFF2-40B4-BE49-F238E27FC236}">
                <a16:creationId xmlns:a16="http://schemas.microsoft.com/office/drawing/2014/main" id="{535C2D3E-B9F3-304C-6D94-DA34282E56DB}"/>
              </a:ext>
            </a:extLst>
          </p:cNvPr>
          <p:cNvSpPr/>
          <p:nvPr userDrawn="1"/>
        </p:nvSpPr>
        <p:spPr>
          <a:xfrm>
            <a:off x="14689138" y="0"/>
            <a:ext cx="9691687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/>
          </p:nvPr>
        </p:nvSpPr>
        <p:spPr>
          <a:xfrm>
            <a:off x="14689837" y="-1"/>
            <a:ext cx="9690988" cy="13714413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εικόνα</a:t>
            </a:r>
            <a:endParaRPr lang="en-GB" noProof="0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260387" y="1097394"/>
            <a:ext cx="12277305" cy="1077218"/>
          </a:xfrm>
        </p:spPr>
        <p:txBody>
          <a:bodyPr/>
          <a:lstStyle>
            <a:lvl1pPr>
              <a:defRPr>
                <a:solidFill>
                  <a:srgbClr val="0F3C74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8" name="Plassholder for innhold 2"/>
          <p:cNvSpPr>
            <a:spLocks noGrp="1"/>
          </p:cNvSpPr>
          <p:nvPr>
            <p:ph idx="1"/>
          </p:nvPr>
        </p:nvSpPr>
        <p:spPr>
          <a:xfrm>
            <a:off x="1260387" y="3091543"/>
            <a:ext cx="12277306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1"/>
          </p:nvPr>
        </p:nvSpPr>
        <p:spPr>
          <a:xfrm>
            <a:off x="1259560" y="2630802"/>
            <a:ext cx="12277305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7124383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, innhold og bild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6">
            <a:extLst>
              <a:ext uri="{FF2B5EF4-FFF2-40B4-BE49-F238E27FC236}">
                <a16:creationId xmlns:a16="http://schemas.microsoft.com/office/drawing/2014/main" id="{762B8393-6F3E-C7B4-ECAD-60023336E388}"/>
              </a:ext>
            </a:extLst>
          </p:cNvPr>
          <p:cNvSpPr/>
          <p:nvPr userDrawn="1"/>
        </p:nvSpPr>
        <p:spPr>
          <a:xfrm>
            <a:off x="14689138" y="0"/>
            <a:ext cx="9691687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/>
          </p:nvPr>
        </p:nvSpPr>
        <p:spPr>
          <a:xfrm>
            <a:off x="14689837" y="-1"/>
            <a:ext cx="9690988" cy="13714413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εικόνα</a:t>
            </a:r>
            <a:endParaRPr lang="en-GB" noProof="0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260387" y="1097394"/>
            <a:ext cx="12277305" cy="1077218"/>
          </a:xfrm>
        </p:spPr>
        <p:txBody>
          <a:bodyPr/>
          <a:lstStyle>
            <a:lvl1pPr>
              <a:defRPr>
                <a:solidFill>
                  <a:srgbClr val="D8222C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8" name="Plassholder for innhold 2"/>
          <p:cNvSpPr>
            <a:spLocks noGrp="1"/>
          </p:cNvSpPr>
          <p:nvPr>
            <p:ph idx="1"/>
          </p:nvPr>
        </p:nvSpPr>
        <p:spPr>
          <a:xfrm>
            <a:off x="1260387" y="3091543"/>
            <a:ext cx="12277306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1"/>
          </p:nvPr>
        </p:nvSpPr>
        <p:spPr>
          <a:xfrm>
            <a:off x="1259560" y="2630802"/>
            <a:ext cx="12277305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D8222C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38482484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6">
            <a:extLst>
              <a:ext uri="{FF2B5EF4-FFF2-40B4-BE49-F238E27FC236}">
                <a16:creationId xmlns:a16="http://schemas.microsoft.com/office/drawing/2014/main" id="{AC5A1E97-B424-D869-C1F4-5CE008E5E6B8}"/>
              </a:ext>
            </a:extLst>
          </p:cNvPr>
          <p:cNvSpPr/>
          <p:nvPr userDrawn="1"/>
        </p:nvSpPr>
        <p:spPr>
          <a:xfrm>
            <a:off x="5741988" y="0"/>
            <a:ext cx="18638837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/>
          </p:nvPr>
        </p:nvSpPr>
        <p:spPr>
          <a:xfrm>
            <a:off x="5742717" y="-1"/>
            <a:ext cx="18638107" cy="13714413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εικόνα</a:t>
            </a:r>
            <a:endParaRPr lang="en-GB" noProof="0" dirty="0"/>
          </a:p>
        </p:txBody>
      </p:sp>
      <p:sp>
        <p:nvSpPr>
          <p:cNvPr id="10" name="Plassholder for innhold 2"/>
          <p:cNvSpPr>
            <a:spLocks noGrp="1"/>
          </p:cNvSpPr>
          <p:nvPr>
            <p:ph idx="1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11" name="Plassholder for tekst 8"/>
          <p:cNvSpPr>
            <a:spLocks noGrp="1"/>
          </p:cNvSpPr>
          <p:nvPr>
            <p:ph type="body" sz="quarter" idx="12"/>
          </p:nvPr>
        </p:nvSpPr>
        <p:spPr>
          <a:xfrm>
            <a:off x="1260386" y="1167476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39834579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bild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6">
            <a:extLst>
              <a:ext uri="{FF2B5EF4-FFF2-40B4-BE49-F238E27FC236}">
                <a16:creationId xmlns:a16="http://schemas.microsoft.com/office/drawing/2014/main" id="{7D92E988-D6CF-6198-448F-9741A41F180A}"/>
              </a:ext>
            </a:extLst>
          </p:cNvPr>
          <p:cNvSpPr/>
          <p:nvPr userDrawn="1"/>
        </p:nvSpPr>
        <p:spPr>
          <a:xfrm>
            <a:off x="5741988" y="0"/>
            <a:ext cx="18638837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/>
          </p:nvPr>
        </p:nvSpPr>
        <p:spPr>
          <a:xfrm>
            <a:off x="5742717" y="-1"/>
            <a:ext cx="18638107" cy="13714413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εικόνα</a:t>
            </a:r>
            <a:endParaRPr lang="en-GB" noProof="0" dirty="0"/>
          </a:p>
        </p:txBody>
      </p:sp>
      <p:sp>
        <p:nvSpPr>
          <p:cNvPr id="10" name="Plassholder for innhold 2"/>
          <p:cNvSpPr>
            <a:spLocks noGrp="1"/>
          </p:cNvSpPr>
          <p:nvPr>
            <p:ph idx="11"/>
          </p:nvPr>
        </p:nvSpPr>
        <p:spPr>
          <a:xfrm>
            <a:off x="1260386" y="1629141"/>
            <a:ext cx="4010673" cy="106503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11" name="Plassholder for tekst 8"/>
          <p:cNvSpPr>
            <a:spLocks noGrp="1"/>
          </p:cNvSpPr>
          <p:nvPr>
            <p:ph type="body" sz="quarter" idx="12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1154112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260386" y="3091543"/>
            <a:ext cx="21861705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0"/>
          </p:nvPr>
        </p:nvSpPr>
        <p:spPr>
          <a:xfrm>
            <a:off x="1259560" y="2630802"/>
            <a:ext cx="21861704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33338032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ort bil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4E0944AA-B41D-AC6E-9D62-FB9C1413B95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79DFECD3-6912-6CF9-C9B5-DF3AFB9990C0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2147483646 w 100"/>
              <a:gd name="T1" fmla="*/ 2147483646 h 102"/>
              <a:gd name="T2" fmla="*/ 0 w 100"/>
              <a:gd name="T3" fmla="*/ 2147483646 h 102"/>
              <a:gd name="T4" fmla="*/ 0 w 100"/>
              <a:gd name="T5" fmla="*/ 0 h 102"/>
              <a:gd name="T6" fmla="*/ 2147483646 w 100"/>
              <a:gd name="T7" fmla="*/ 2147483646 h 10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07427F8B-278D-C9BB-122C-D48AE1E6069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596D0971-408F-3877-3509-8AFDE57E6002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147483646 h 300"/>
              <a:gd name="T4" fmla="*/ 2147483646 w 98"/>
              <a:gd name="T5" fmla="*/ 2147483646 h 300"/>
              <a:gd name="T6" fmla="*/ 2147483646 w 98"/>
              <a:gd name="T7" fmla="*/ 0 h 300"/>
              <a:gd name="T8" fmla="*/ 0 w 98"/>
              <a:gd name="T9" fmla="*/ 0 h 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10659EEC-D6A6-5A53-153F-BABE91AC852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7" name="Line 14">
            <a:extLst>
              <a:ext uri="{FF2B5EF4-FFF2-40B4-BE49-F238E27FC236}">
                <a16:creationId xmlns:a16="http://schemas.microsoft.com/office/drawing/2014/main" id="{695B0363-F518-8D72-7096-D92C75742FB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22318662" cy="0"/>
          </a:xfrm>
          <a:prstGeom prst="line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" name="Line 15">
            <a:extLst>
              <a:ext uri="{FF2B5EF4-FFF2-40B4-BE49-F238E27FC236}">
                <a16:creationId xmlns:a16="http://schemas.microsoft.com/office/drawing/2014/main" id="{BB988603-2048-BA07-66F2-5FEC2EC44E9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88375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iagram 1"/>
          <p:cNvSpPr>
            <a:spLocks noGrp="1"/>
          </p:cNvSpPr>
          <p:nvPr>
            <p:ph type="chart" sz="quarter" idx="11"/>
          </p:nvPr>
        </p:nvSpPr>
        <p:spPr>
          <a:xfrm>
            <a:off x="5742718" y="1168400"/>
            <a:ext cx="17375190" cy="1111112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ένα γράφημα</a:t>
            </a:r>
            <a:endParaRPr lang="en-GB" noProof="0" dirty="0"/>
          </a:p>
        </p:txBody>
      </p:sp>
      <p:sp>
        <p:nvSpPr>
          <p:cNvPr id="6" name="Plassholder for innhold 2"/>
          <p:cNvSpPr>
            <a:spLocks noGrp="1"/>
          </p:cNvSpPr>
          <p:nvPr>
            <p:ph idx="12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8" name="Plassholder for tekst 8"/>
          <p:cNvSpPr>
            <a:spLocks noGrp="1"/>
          </p:cNvSpPr>
          <p:nvPr>
            <p:ph type="body" sz="quarter" idx="13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19916433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diagram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iagram 1"/>
          <p:cNvSpPr>
            <a:spLocks noGrp="1"/>
          </p:cNvSpPr>
          <p:nvPr>
            <p:ph type="chart" sz="quarter" idx="11"/>
          </p:nvPr>
        </p:nvSpPr>
        <p:spPr>
          <a:xfrm>
            <a:off x="5742718" y="1168400"/>
            <a:ext cx="17375190" cy="1111112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ένα γράφημα</a:t>
            </a:r>
            <a:endParaRPr lang="en-GB" noProof="0" dirty="0"/>
          </a:p>
        </p:txBody>
      </p:sp>
      <p:sp>
        <p:nvSpPr>
          <p:cNvPr id="6" name="Plassholder for innhold 2"/>
          <p:cNvSpPr>
            <a:spLocks noGrp="1"/>
          </p:cNvSpPr>
          <p:nvPr>
            <p:ph idx="12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8" name="Plassholder for tekst 8"/>
          <p:cNvSpPr>
            <a:spLocks noGrp="1"/>
          </p:cNvSpPr>
          <p:nvPr>
            <p:ph type="body" sz="quarter" idx="13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D8222C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36583324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tab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abell 1"/>
          <p:cNvSpPr>
            <a:spLocks noGrp="1"/>
          </p:cNvSpPr>
          <p:nvPr>
            <p:ph type="tbl" sz="quarter" idx="12"/>
          </p:nvPr>
        </p:nvSpPr>
        <p:spPr>
          <a:xfrm>
            <a:off x="5742718" y="1168400"/>
            <a:ext cx="17375191" cy="1111112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έναν πίνακα</a:t>
            </a:r>
            <a:endParaRPr lang="en-GB" noProof="0" dirty="0"/>
          </a:p>
        </p:txBody>
      </p:sp>
      <p:sp>
        <p:nvSpPr>
          <p:cNvPr id="8" name="Plassholder for innhold 2"/>
          <p:cNvSpPr>
            <a:spLocks noGrp="1"/>
          </p:cNvSpPr>
          <p:nvPr>
            <p:ph idx="1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3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0F3C74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33306964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og tabell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abell 1"/>
          <p:cNvSpPr>
            <a:spLocks noGrp="1"/>
          </p:cNvSpPr>
          <p:nvPr>
            <p:ph type="tbl" sz="quarter" idx="12"/>
          </p:nvPr>
        </p:nvSpPr>
        <p:spPr>
          <a:xfrm>
            <a:off x="5742718" y="1168400"/>
            <a:ext cx="17375191" cy="1111112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έναν πίνακα</a:t>
            </a:r>
            <a:endParaRPr lang="en-GB" noProof="0" dirty="0"/>
          </a:p>
        </p:txBody>
      </p:sp>
      <p:sp>
        <p:nvSpPr>
          <p:cNvPr id="8" name="Plassholder for innhold 2"/>
          <p:cNvSpPr>
            <a:spLocks noGrp="1"/>
          </p:cNvSpPr>
          <p:nvPr>
            <p:ph idx="1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3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rgbClr val="C00000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41046091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loverskrift Orange"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73BD9387-BDA8-E6CC-643B-A7A9378AFB2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F3906DAE-1F38-3579-2ADA-04AB576299C7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2147483646 w 100"/>
              <a:gd name="T1" fmla="*/ 2147483646 h 102"/>
              <a:gd name="T2" fmla="*/ 0 w 100"/>
              <a:gd name="T3" fmla="*/ 2147483646 h 102"/>
              <a:gd name="T4" fmla="*/ 0 w 100"/>
              <a:gd name="T5" fmla="*/ 0 h 102"/>
              <a:gd name="T6" fmla="*/ 2147483646 w 100"/>
              <a:gd name="T7" fmla="*/ 2147483646 h 10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D5C41EB-5CE3-CDA7-BC50-291D62E21B2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881994A2-6A50-51C2-824D-CA8BFE15826A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147483646 h 300"/>
              <a:gd name="T4" fmla="*/ 2147483646 w 98"/>
              <a:gd name="T5" fmla="*/ 2147483646 h 300"/>
              <a:gd name="T6" fmla="*/ 2147483646 w 98"/>
              <a:gd name="T7" fmla="*/ 0 h 300"/>
              <a:gd name="T8" fmla="*/ 0 w 98"/>
              <a:gd name="T9" fmla="*/ 0 h 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D15D469B-A3C5-A7FB-99EF-5DD50C02685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8" name="Line 13">
            <a:extLst>
              <a:ext uri="{FF2B5EF4-FFF2-40B4-BE49-F238E27FC236}">
                <a16:creationId xmlns:a16="http://schemas.microsoft.com/office/drawing/2014/main" id="{E9B05C28-817B-E551-935E-0BDC55B017C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" name="Line 14">
            <a:extLst>
              <a:ext uri="{FF2B5EF4-FFF2-40B4-BE49-F238E27FC236}">
                <a16:creationId xmlns:a16="http://schemas.microsoft.com/office/drawing/2014/main" id="{CC5E40B5-D411-9A23-F686-2A34B5F008D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455863" y="13065125"/>
            <a:ext cx="21924962" cy="0"/>
          </a:xfrm>
          <a:prstGeom prst="line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" name="Line 15">
            <a:extLst>
              <a:ext uri="{FF2B5EF4-FFF2-40B4-BE49-F238E27FC236}">
                <a16:creationId xmlns:a16="http://schemas.microsoft.com/office/drawing/2014/main" id="{D5DF9C55-4AD1-3BC7-ECE4-C87616478F0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260157" y="5633541"/>
            <a:ext cx="21028462" cy="1384995"/>
          </a:xfrm>
        </p:spPr>
        <p:txBody>
          <a:bodyPr/>
          <a:lstStyle>
            <a:lvl1pPr>
              <a:defRPr sz="9000">
                <a:solidFill>
                  <a:schemeClr val="lt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608120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loverskrift Grønn">
    <p:bg>
      <p:bgPr>
        <a:solidFill>
          <a:srgbClr val="3EAF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16FFD0B7-4479-0558-86C2-8E77C80025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048FC5A0-70FF-4402-7009-1E2110D019E8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2147483646 w 100"/>
              <a:gd name="T1" fmla="*/ 2147483646 h 102"/>
              <a:gd name="T2" fmla="*/ 0 w 100"/>
              <a:gd name="T3" fmla="*/ 2147483646 h 102"/>
              <a:gd name="T4" fmla="*/ 0 w 100"/>
              <a:gd name="T5" fmla="*/ 0 h 102"/>
              <a:gd name="T6" fmla="*/ 2147483646 w 100"/>
              <a:gd name="T7" fmla="*/ 2147483646 h 10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EDC1E2E-A536-7EE7-AC44-31263767490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B0C51325-A664-D064-8708-78D363198E8C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147483646 h 300"/>
              <a:gd name="T4" fmla="*/ 2147483646 w 98"/>
              <a:gd name="T5" fmla="*/ 2147483646 h 300"/>
              <a:gd name="T6" fmla="*/ 2147483646 w 98"/>
              <a:gd name="T7" fmla="*/ 0 h 300"/>
              <a:gd name="T8" fmla="*/ 0 w 98"/>
              <a:gd name="T9" fmla="*/ 0 h 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F7BD5D21-B7C3-26B6-57E9-9D38213CC99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8" name="Line 13">
            <a:extLst>
              <a:ext uri="{FF2B5EF4-FFF2-40B4-BE49-F238E27FC236}">
                <a16:creationId xmlns:a16="http://schemas.microsoft.com/office/drawing/2014/main" id="{EC92CBAC-13AE-69E6-DB7D-6E8561F2A2F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" name="Line 14">
            <a:extLst>
              <a:ext uri="{FF2B5EF4-FFF2-40B4-BE49-F238E27FC236}">
                <a16:creationId xmlns:a16="http://schemas.microsoft.com/office/drawing/2014/main" id="{DAC7AF87-075B-2B83-66EB-043FF1D6538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455863" y="13065125"/>
            <a:ext cx="21924962" cy="0"/>
          </a:xfrm>
          <a:prstGeom prst="line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" name="Line 15">
            <a:extLst>
              <a:ext uri="{FF2B5EF4-FFF2-40B4-BE49-F238E27FC236}">
                <a16:creationId xmlns:a16="http://schemas.microsoft.com/office/drawing/2014/main" id="{74EE3359-A62B-87D8-7C1D-2FF499ECF0F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260157" y="5633541"/>
            <a:ext cx="21028462" cy="1384995"/>
          </a:xfrm>
        </p:spPr>
        <p:txBody>
          <a:bodyPr/>
          <a:lstStyle>
            <a:lvl1pPr>
              <a:defRPr sz="9000">
                <a:solidFill>
                  <a:schemeClr val="lt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707791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loverskrift Blå">
    <p:bg>
      <p:bgPr>
        <a:solidFill>
          <a:srgbClr val="0F3C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B7122E88-1239-CAE2-85C7-141FEF7003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EE62437A-A771-0479-B95C-A30744D521FD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2147483646 w 100"/>
              <a:gd name="T1" fmla="*/ 2147483646 h 102"/>
              <a:gd name="T2" fmla="*/ 0 w 100"/>
              <a:gd name="T3" fmla="*/ 2147483646 h 102"/>
              <a:gd name="T4" fmla="*/ 0 w 100"/>
              <a:gd name="T5" fmla="*/ 0 h 102"/>
              <a:gd name="T6" fmla="*/ 2147483646 w 100"/>
              <a:gd name="T7" fmla="*/ 2147483646 h 10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07E5D1C-724D-94D6-1DBE-54060529B5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E4F2DDF8-90F8-FE53-C659-2624DEE927E8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147483646 h 300"/>
              <a:gd name="T4" fmla="*/ 2147483646 w 98"/>
              <a:gd name="T5" fmla="*/ 2147483646 h 300"/>
              <a:gd name="T6" fmla="*/ 2147483646 w 98"/>
              <a:gd name="T7" fmla="*/ 0 h 300"/>
              <a:gd name="T8" fmla="*/ 0 w 98"/>
              <a:gd name="T9" fmla="*/ 0 h 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7CF36723-4DE7-D9C0-0CDE-FF887966FC1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8" name="Line 13">
            <a:extLst>
              <a:ext uri="{FF2B5EF4-FFF2-40B4-BE49-F238E27FC236}">
                <a16:creationId xmlns:a16="http://schemas.microsoft.com/office/drawing/2014/main" id="{4FD65911-C4A7-6355-EA1B-DEE77AD2103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" name="Line 14">
            <a:extLst>
              <a:ext uri="{FF2B5EF4-FFF2-40B4-BE49-F238E27FC236}">
                <a16:creationId xmlns:a16="http://schemas.microsoft.com/office/drawing/2014/main" id="{084BCD25-50B6-EAE4-7842-CE9CEE3264A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455863" y="13065125"/>
            <a:ext cx="21924962" cy="0"/>
          </a:xfrm>
          <a:prstGeom prst="line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" name="Line 15">
            <a:extLst>
              <a:ext uri="{FF2B5EF4-FFF2-40B4-BE49-F238E27FC236}">
                <a16:creationId xmlns:a16="http://schemas.microsoft.com/office/drawing/2014/main" id="{BBEC9574-2740-8636-D23C-AE5685B9CDE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260157" y="5633541"/>
            <a:ext cx="21028462" cy="1384995"/>
          </a:xfrm>
        </p:spPr>
        <p:txBody>
          <a:bodyPr/>
          <a:lstStyle>
            <a:lvl1pPr>
              <a:defRPr sz="9000">
                <a:solidFill>
                  <a:schemeClr val="lt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1678771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ks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4">
            <a:extLst>
              <a:ext uri="{FF2B5EF4-FFF2-40B4-BE49-F238E27FC236}">
                <a16:creationId xmlns:a16="http://schemas.microsoft.com/office/drawing/2014/main" id="{36B7E5B4-71B3-70AC-5809-BC00D460114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0475" y="679450"/>
            <a:ext cx="2386013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260157" y="3543261"/>
            <a:ext cx="18332511" cy="1231106"/>
          </a:xfrm>
        </p:spPr>
        <p:txBody>
          <a:bodyPr/>
          <a:lstStyle>
            <a:lvl1pPr algn="l"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7" name="Plassholder for tekst 6"/>
          <p:cNvSpPr>
            <a:spLocks noGrp="1"/>
          </p:cNvSpPr>
          <p:nvPr>
            <p:ph type="body" sz="quarter" idx="10"/>
          </p:nvPr>
        </p:nvSpPr>
        <p:spPr>
          <a:xfrm>
            <a:off x="1260474" y="5161524"/>
            <a:ext cx="18332193" cy="2154238"/>
          </a:xfr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914263" indent="0">
              <a:buNone/>
              <a:defRPr b="1">
                <a:solidFill>
                  <a:schemeClr val="bg1"/>
                </a:solidFill>
              </a:defRPr>
            </a:lvl2pPr>
            <a:lvl3pPr marL="1828526" indent="0">
              <a:buNone/>
              <a:defRPr b="1">
                <a:solidFill>
                  <a:schemeClr val="bg1"/>
                </a:solidFill>
              </a:defRPr>
            </a:lvl3pPr>
            <a:lvl4pPr marL="2742789" indent="0">
              <a:buNone/>
              <a:defRPr b="1">
                <a:solidFill>
                  <a:schemeClr val="bg1"/>
                </a:solidFill>
              </a:defRPr>
            </a:lvl4pPr>
            <a:lvl5pPr marL="3657052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12505647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photo background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8">
            <a:extLst>
              <a:ext uri="{FF2B5EF4-FFF2-40B4-BE49-F238E27FC236}">
                <a16:creationId xmlns:a16="http://schemas.microsoft.com/office/drawing/2014/main" id="{4FDED1EA-A97F-EAE1-2BC0-777CCDC4926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825500"/>
            <a:ext cx="3400425" cy="13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260157" y="6382328"/>
            <a:ext cx="18332511" cy="1231106"/>
          </a:xfrm>
        </p:spPr>
        <p:txBody>
          <a:bodyPr/>
          <a:lstStyle>
            <a:lvl1pPr algn="l">
              <a:defRPr sz="8000">
                <a:solidFill>
                  <a:schemeClr val="bg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13" name="Plassholder for tekst 12"/>
          <p:cNvSpPr>
            <a:spLocks noGrp="1"/>
          </p:cNvSpPr>
          <p:nvPr>
            <p:ph type="body" sz="quarter" idx="13"/>
          </p:nvPr>
        </p:nvSpPr>
        <p:spPr>
          <a:xfrm>
            <a:off x="1260157" y="5161031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14" name="Plassholder for tekst 12"/>
          <p:cNvSpPr>
            <a:spLocks noGrp="1"/>
          </p:cNvSpPr>
          <p:nvPr>
            <p:ph type="body" sz="quarter" idx="14"/>
          </p:nvPr>
        </p:nvSpPr>
        <p:spPr>
          <a:xfrm>
            <a:off x="1260157" y="5715367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404DEA1-A8A8-54E6-A040-A3622A1C3F05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1260475" y="7931150"/>
            <a:ext cx="3984625" cy="461963"/>
          </a:xfrm>
          <a:prstGeom prst="rect">
            <a:avLst/>
          </a:prstGeom>
        </p:spPr>
        <p:txBody>
          <a:bodyPr anchor="b">
            <a:spAutoFit/>
          </a:bodyPr>
          <a:lstStyle>
            <a:lvl1pPr defTabSz="1828252" eaLnBrk="1" fontAlgn="auto" hangingPunct="1">
              <a:spcBef>
                <a:spcPts val="0"/>
              </a:spcBef>
              <a:spcAft>
                <a:spcPts val="0"/>
              </a:spcAft>
              <a:defRPr sz="3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18775D94-8B97-4C1F-9740-4994E9D809B8}" type="datetime1">
              <a:rPr lang="nb-NO"/>
              <a:pPr>
                <a:defRPr/>
              </a:pPr>
              <a:t>14.11.2023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040004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260386" y="3091543"/>
            <a:ext cx="21861705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0"/>
          </p:nvPr>
        </p:nvSpPr>
        <p:spPr>
          <a:xfrm>
            <a:off x="1259560" y="2630802"/>
            <a:ext cx="21861704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9790501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- light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19">
            <a:extLst>
              <a:ext uri="{FF2B5EF4-FFF2-40B4-BE49-F238E27FC236}">
                <a16:creationId xmlns:a16="http://schemas.microsoft.com/office/drawing/2014/main" id="{78FC136F-59C0-470B-89C3-67822DE20B6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0825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260157" y="6382328"/>
            <a:ext cx="18332511" cy="1231106"/>
          </a:xfrm>
        </p:spPr>
        <p:txBody>
          <a:bodyPr/>
          <a:lstStyle>
            <a:lvl1pPr algn="l">
              <a:defRPr sz="8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13" name="Plassholder for tekst 12"/>
          <p:cNvSpPr>
            <a:spLocks noGrp="1"/>
          </p:cNvSpPr>
          <p:nvPr>
            <p:ph type="body" sz="quarter" idx="13"/>
          </p:nvPr>
        </p:nvSpPr>
        <p:spPr>
          <a:xfrm>
            <a:off x="1260157" y="12153389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dk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14" name="Plassholder for tekst 12"/>
          <p:cNvSpPr>
            <a:spLocks noGrp="1"/>
          </p:cNvSpPr>
          <p:nvPr>
            <p:ph type="body" sz="quarter" idx="14"/>
          </p:nvPr>
        </p:nvSpPr>
        <p:spPr>
          <a:xfrm>
            <a:off x="1260157" y="12707725"/>
            <a:ext cx="4220063" cy="461665"/>
          </a:xfrm>
        </p:spPr>
        <p:txBody>
          <a:bodyPr anchor="b">
            <a:spAutoFit/>
          </a:bodyPr>
          <a:lstStyle>
            <a:lvl1pPr marL="0" indent="0">
              <a:buNone/>
              <a:defRPr b="1">
                <a:solidFill>
                  <a:schemeClr val="dk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17" name="Plassholder for tekst 12"/>
          <p:cNvSpPr>
            <a:spLocks noGrp="1"/>
          </p:cNvSpPr>
          <p:nvPr>
            <p:ph type="body" sz="quarter" idx="15"/>
          </p:nvPr>
        </p:nvSpPr>
        <p:spPr>
          <a:xfrm>
            <a:off x="10200074" y="12146546"/>
            <a:ext cx="6767125" cy="461665"/>
          </a:xfrm>
        </p:spPr>
        <p:txBody>
          <a:bodyPr anchor="b">
            <a:spAutoFit/>
          </a:bodyPr>
          <a:lstStyle>
            <a:lvl1pPr marL="0" indent="0">
              <a:buNone/>
              <a:defRPr b="0">
                <a:solidFill>
                  <a:schemeClr val="dk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18" name="Plassholder for tekst 12"/>
          <p:cNvSpPr>
            <a:spLocks noGrp="1"/>
          </p:cNvSpPr>
          <p:nvPr>
            <p:ph type="body" sz="quarter" idx="16"/>
          </p:nvPr>
        </p:nvSpPr>
        <p:spPr>
          <a:xfrm>
            <a:off x="10200075" y="12705989"/>
            <a:ext cx="6767125" cy="461665"/>
          </a:xfrm>
        </p:spPr>
        <p:txBody>
          <a:bodyPr anchor="b">
            <a:spAutoFit/>
          </a:bodyPr>
          <a:lstStyle>
            <a:lvl1pPr marL="0" indent="0">
              <a:buNone/>
              <a:defRPr b="0">
                <a:solidFill>
                  <a:schemeClr val="dk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19333FC-26B6-5166-E44D-4CDB16E865E9}"/>
              </a:ext>
            </a:extLst>
          </p:cNvPr>
          <p:cNvSpPr>
            <a:spLocks noGrp="1"/>
          </p:cNvSpPr>
          <p:nvPr>
            <p:ph type="dt" sz="half" idx="17"/>
          </p:nvPr>
        </p:nvSpPr>
        <p:spPr>
          <a:xfrm>
            <a:off x="19135725" y="12706350"/>
            <a:ext cx="3986213" cy="461963"/>
          </a:xfrm>
          <a:prstGeom prst="rect">
            <a:avLst/>
          </a:prstGeom>
        </p:spPr>
        <p:txBody>
          <a:bodyPr anchor="b">
            <a:spAutoFit/>
          </a:bodyPr>
          <a:lstStyle>
            <a:lvl1pPr defTabSz="1828252" eaLnBrk="1" fontAlgn="auto" hangingPunct="1">
              <a:spcBef>
                <a:spcPts val="0"/>
              </a:spcBef>
              <a:spcAft>
                <a:spcPts val="0"/>
              </a:spcAft>
              <a:defRPr sz="3000">
                <a:solidFill>
                  <a:schemeClr val="dk2"/>
                </a:solidFill>
                <a:latin typeface="+mn-lt"/>
              </a:defRPr>
            </a:lvl1pPr>
          </a:lstStyle>
          <a:p>
            <a:pPr>
              <a:defRPr/>
            </a:pPr>
            <a:fld id="{2395D877-C1B6-47E3-8630-79D4D0749B3A}" type="datetime1">
              <a:rPr lang="nb-NO"/>
              <a:pPr>
                <a:defRPr/>
              </a:pPr>
              <a:t>14.11.2023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6573422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260386" y="3091543"/>
            <a:ext cx="21861705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0"/>
          </p:nvPr>
        </p:nvSpPr>
        <p:spPr>
          <a:xfrm>
            <a:off x="1259560" y="2630802"/>
            <a:ext cx="21861704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40155038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260386" y="3091543"/>
            <a:ext cx="21861705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0"/>
          </p:nvPr>
        </p:nvSpPr>
        <p:spPr>
          <a:xfrm>
            <a:off x="1259560" y="2630802"/>
            <a:ext cx="21861704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7203594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6">
            <a:extLst>
              <a:ext uri="{FF2B5EF4-FFF2-40B4-BE49-F238E27FC236}">
                <a16:creationId xmlns:a16="http://schemas.microsoft.com/office/drawing/2014/main" id="{697DB124-42F2-0100-BC10-70927FB06DD4}"/>
              </a:ext>
            </a:extLst>
          </p:cNvPr>
          <p:cNvSpPr/>
          <p:nvPr userDrawn="1"/>
        </p:nvSpPr>
        <p:spPr>
          <a:xfrm>
            <a:off x="14689138" y="0"/>
            <a:ext cx="9691687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/>
          </p:nvPr>
        </p:nvSpPr>
        <p:spPr>
          <a:xfrm>
            <a:off x="14689837" y="-1"/>
            <a:ext cx="9690988" cy="13714413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εικόνα</a:t>
            </a:r>
            <a:endParaRPr lang="en-GB" noProof="0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260387" y="1097394"/>
            <a:ext cx="12277305" cy="107721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8" name="Plassholder for innhold 2"/>
          <p:cNvSpPr>
            <a:spLocks noGrp="1"/>
          </p:cNvSpPr>
          <p:nvPr>
            <p:ph idx="1"/>
          </p:nvPr>
        </p:nvSpPr>
        <p:spPr>
          <a:xfrm>
            <a:off x="1260387" y="3091543"/>
            <a:ext cx="12277306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1"/>
          </p:nvPr>
        </p:nvSpPr>
        <p:spPr>
          <a:xfrm>
            <a:off x="1259560" y="2630802"/>
            <a:ext cx="12277305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3275580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photo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6">
            <a:extLst>
              <a:ext uri="{FF2B5EF4-FFF2-40B4-BE49-F238E27FC236}">
                <a16:creationId xmlns:a16="http://schemas.microsoft.com/office/drawing/2014/main" id="{1A02B272-42C2-46C3-2150-65017B37D24A}"/>
              </a:ext>
            </a:extLst>
          </p:cNvPr>
          <p:cNvSpPr/>
          <p:nvPr userDrawn="1"/>
        </p:nvSpPr>
        <p:spPr>
          <a:xfrm>
            <a:off x="14689138" y="0"/>
            <a:ext cx="9691687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/>
          </p:nvPr>
        </p:nvSpPr>
        <p:spPr>
          <a:xfrm>
            <a:off x="14689837" y="-1"/>
            <a:ext cx="9690988" cy="13714413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εικόνα</a:t>
            </a:r>
            <a:endParaRPr lang="en-GB" noProof="0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260387" y="1097394"/>
            <a:ext cx="12277305" cy="107721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8" name="Plassholder for innhold 2"/>
          <p:cNvSpPr>
            <a:spLocks noGrp="1"/>
          </p:cNvSpPr>
          <p:nvPr>
            <p:ph idx="1"/>
          </p:nvPr>
        </p:nvSpPr>
        <p:spPr>
          <a:xfrm>
            <a:off x="1260387" y="3091543"/>
            <a:ext cx="12277306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1"/>
          </p:nvPr>
        </p:nvSpPr>
        <p:spPr>
          <a:xfrm>
            <a:off x="1259560" y="2630802"/>
            <a:ext cx="12277305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40961279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6">
            <a:extLst>
              <a:ext uri="{FF2B5EF4-FFF2-40B4-BE49-F238E27FC236}">
                <a16:creationId xmlns:a16="http://schemas.microsoft.com/office/drawing/2014/main" id="{D97117C7-EFA4-6E5D-02F4-F8E7CF07E2CB}"/>
              </a:ext>
            </a:extLst>
          </p:cNvPr>
          <p:cNvSpPr/>
          <p:nvPr userDrawn="1"/>
        </p:nvSpPr>
        <p:spPr>
          <a:xfrm>
            <a:off x="5741988" y="0"/>
            <a:ext cx="18638837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/>
          </p:nvPr>
        </p:nvSpPr>
        <p:spPr>
          <a:xfrm>
            <a:off x="5742717" y="-1"/>
            <a:ext cx="18638107" cy="13714413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εικόνα</a:t>
            </a:r>
            <a:endParaRPr lang="en-GB" noProof="0" dirty="0"/>
          </a:p>
        </p:txBody>
      </p:sp>
      <p:sp>
        <p:nvSpPr>
          <p:cNvPr id="10" name="Plassholder for innhold 2"/>
          <p:cNvSpPr>
            <a:spLocks noGrp="1"/>
          </p:cNvSpPr>
          <p:nvPr>
            <p:ph idx="1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11" name="Plassholder for tekst 8"/>
          <p:cNvSpPr>
            <a:spLocks noGrp="1"/>
          </p:cNvSpPr>
          <p:nvPr>
            <p:ph type="body" sz="quarter" idx="12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243658066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hoto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6">
            <a:extLst>
              <a:ext uri="{FF2B5EF4-FFF2-40B4-BE49-F238E27FC236}">
                <a16:creationId xmlns:a16="http://schemas.microsoft.com/office/drawing/2014/main" id="{A424BF18-1A02-7E9F-A175-9FB14EF9FA20}"/>
              </a:ext>
            </a:extLst>
          </p:cNvPr>
          <p:cNvSpPr/>
          <p:nvPr userDrawn="1"/>
        </p:nvSpPr>
        <p:spPr>
          <a:xfrm>
            <a:off x="5741988" y="0"/>
            <a:ext cx="18638837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/>
          </p:nvPr>
        </p:nvSpPr>
        <p:spPr>
          <a:xfrm>
            <a:off x="5742717" y="-1"/>
            <a:ext cx="18638107" cy="13714413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εικόνα</a:t>
            </a:r>
            <a:endParaRPr lang="en-GB" noProof="0" dirty="0"/>
          </a:p>
        </p:txBody>
      </p:sp>
      <p:sp>
        <p:nvSpPr>
          <p:cNvPr id="10" name="Plassholder for innhold 2"/>
          <p:cNvSpPr>
            <a:spLocks noGrp="1"/>
          </p:cNvSpPr>
          <p:nvPr>
            <p:ph idx="11"/>
          </p:nvPr>
        </p:nvSpPr>
        <p:spPr>
          <a:xfrm>
            <a:off x="1260386" y="1629141"/>
            <a:ext cx="4010673" cy="106503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11" name="Plassholder for tekst 8"/>
          <p:cNvSpPr>
            <a:spLocks noGrp="1"/>
          </p:cNvSpPr>
          <p:nvPr>
            <p:ph type="body" sz="quarter" idx="12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198433790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phot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832583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iagram 1"/>
          <p:cNvSpPr>
            <a:spLocks noGrp="1"/>
          </p:cNvSpPr>
          <p:nvPr>
            <p:ph type="chart" sz="quarter" idx="11"/>
          </p:nvPr>
        </p:nvSpPr>
        <p:spPr>
          <a:xfrm>
            <a:off x="5742718" y="1168400"/>
            <a:ext cx="17375190" cy="1111112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ένα γράφημα</a:t>
            </a:r>
            <a:endParaRPr lang="en-GB" noProof="0" dirty="0"/>
          </a:p>
        </p:txBody>
      </p:sp>
      <p:sp>
        <p:nvSpPr>
          <p:cNvPr id="6" name="Plassholder for innhold 2"/>
          <p:cNvSpPr>
            <a:spLocks noGrp="1"/>
          </p:cNvSpPr>
          <p:nvPr>
            <p:ph idx="12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8" name="Plassholder for tekst 8"/>
          <p:cNvSpPr>
            <a:spLocks noGrp="1"/>
          </p:cNvSpPr>
          <p:nvPr>
            <p:ph type="body" sz="quarter" idx="13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32886908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diagram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iagram 1"/>
          <p:cNvSpPr>
            <a:spLocks noGrp="1"/>
          </p:cNvSpPr>
          <p:nvPr>
            <p:ph type="chart" sz="quarter" idx="11"/>
          </p:nvPr>
        </p:nvSpPr>
        <p:spPr>
          <a:xfrm>
            <a:off x="5742718" y="1168400"/>
            <a:ext cx="17375190" cy="1111112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ένα γράφημα</a:t>
            </a:r>
            <a:endParaRPr lang="en-GB" noProof="0" dirty="0"/>
          </a:p>
        </p:txBody>
      </p:sp>
      <p:sp>
        <p:nvSpPr>
          <p:cNvPr id="6" name="Plassholder for innhold 2"/>
          <p:cNvSpPr>
            <a:spLocks noGrp="1"/>
          </p:cNvSpPr>
          <p:nvPr>
            <p:ph idx="12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8" name="Plassholder for tekst 8"/>
          <p:cNvSpPr>
            <a:spLocks noGrp="1"/>
          </p:cNvSpPr>
          <p:nvPr>
            <p:ph type="body" sz="quarter" idx="13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588807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6">
            <a:extLst>
              <a:ext uri="{FF2B5EF4-FFF2-40B4-BE49-F238E27FC236}">
                <a16:creationId xmlns:a16="http://schemas.microsoft.com/office/drawing/2014/main" id="{697DB124-42F2-0100-BC10-70927FB06DD4}"/>
              </a:ext>
            </a:extLst>
          </p:cNvPr>
          <p:cNvSpPr/>
          <p:nvPr userDrawn="1"/>
        </p:nvSpPr>
        <p:spPr>
          <a:xfrm>
            <a:off x="14689138" y="0"/>
            <a:ext cx="9691687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/>
          </p:nvPr>
        </p:nvSpPr>
        <p:spPr>
          <a:xfrm>
            <a:off x="14689837" y="-1"/>
            <a:ext cx="9690988" cy="13714413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εικόνα</a:t>
            </a:r>
            <a:endParaRPr lang="en-GB" noProof="0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260387" y="1097394"/>
            <a:ext cx="12277305" cy="107721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8" name="Plassholder for innhold 2"/>
          <p:cNvSpPr>
            <a:spLocks noGrp="1"/>
          </p:cNvSpPr>
          <p:nvPr>
            <p:ph idx="1"/>
          </p:nvPr>
        </p:nvSpPr>
        <p:spPr>
          <a:xfrm>
            <a:off x="1260387" y="3091543"/>
            <a:ext cx="12277306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1"/>
          </p:nvPr>
        </p:nvSpPr>
        <p:spPr>
          <a:xfrm>
            <a:off x="1259560" y="2630802"/>
            <a:ext cx="12277305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42814143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abell 1"/>
          <p:cNvSpPr>
            <a:spLocks noGrp="1"/>
          </p:cNvSpPr>
          <p:nvPr>
            <p:ph type="tbl" sz="quarter" idx="12"/>
          </p:nvPr>
        </p:nvSpPr>
        <p:spPr>
          <a:xfrm>
            <a:off x="5742718" y="1168400"/>
            <a:ext cx="17375191" cy="1111112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έναν πίνακα</a:t>
            </a:r>
            <a:endParaRPr lang="en-GB" noProof="0" dirty="0"/>
          </a:p>
        </p:txBody>
      </p:sp>
      <p:sp>
        <p:nvSpPr>
          <p:cNvPr id="8" name="Plassholder for innhold 2"/>
          <p:cNvSpPr>
            <a:spLocks noGrp="1"/>
          </p:cNvSpPr>
          <p:nvPr>
            <p:ph idx="1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3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27561045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abell 1"/>
          <p:cNvSpPr>
            <a:spLocks noGrp="1"/>
          </p:cNvSpPr>
          <p:nvPr>
            <p:ph type="tbl" sz="quarter" idx="12"/>
          </p:nvPr>
        </p:nvSpPr>
        <p:spPr>
          <a:xfrm>
            <a:off x="5742718" y="1168400"/>
            <a:ext cx="17375191" cy="1111112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έναν πίνακα</a:t>
            </a:r>
            <a:endParaRPr lang="en-GB" noProof="0" dirty="0"/>
          </a:p>
        </p:txBody>
      </p:sp>
      <p:sp>
        <p:nvSpPr>
          <p:cNvPr id="8" name="Plassholder for innhold 2"/>
          <p:cNvSpPr>
            <a:spLocks noGrp="1"/>
          </p:cNvSpPr>
          <p:nvPr>
            <p:ph idx="1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3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16498310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Large text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>
            <a:extLst>
              <a:ext uri="{FF2B5EF4-FFF2-40B4-BE49-F238E27FC236}">
                <a16:creationId xmlns:a16="http://schemas.microsoft.com/office/drawing/2014/main" id="{4D92F0C4-3343-1AAF-1E28-0F059B32F9B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B74D6BDF-B338-9DEC-ED0E-061F9B9CCF80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AA54779-4DC7-B832-9018-6B75BAD2075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430F40A8-B5F3-014D-06F6-CA6959BD7453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E9751F6B-55DE-6706-0FD0-CEF72095FCB4}"/>
              </a:ext>
            </a:extLst>
          </p:cNvPr>
          <p:cNvSpPr>
            <a:spLocks/>
          </p:cNvSpPr>
          <p:nvPr userDrawn="1"/>
        </p:nvSpPr>
        <p:spPr bwMode="auto">
          <a:xfrm>
            <a:off x="2609850" y="12903200"/>
            <a:ext cx="155575" cy="161925"/>
          </a:xfrm>
          <a:custGeom>
            <a:avLst/>
            <a:gdLst>
              <a:gd name="T0" fmla="*/ 98 w 98"/>
              <a:gd name="T1" fmla="*/ 102 h 102"/>
              <a:gd name="T2" fmla="*/ 0 w 98"/>
              <a:gd name="T3" fmla="*/ 102 h 102"/>
              <a:gd name="T4" fmla="*/ 0 w 98"/>
              <a:gd name="T5" fmla="*/ 0 h 102"/>
              <a:gd name="T6" fmla="*/ 98 w 98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02">
                <a:moveTo>
                  <a:pt x="98" y="102"/>
                </a:moveTo>
                <a:lnTo>
                  <a:pt x="0" y="102"/>
                </a:lnTo>
                <a:lnTo>
                  <a:pt x="0" y="0"/>
                </a:lnTo>
                <a:lnTo>
                  <a:pt x="98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EC92A7D0-B788-B4A1-DA06-ED1F8865750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55863" y="12903200"/>
            <a:ext cx="153987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4933AABB-5EA5-FEF8-4613-96AB728C37A1}"/>
              </a:ext>
            </a:extLst>
          </p:cNvPr>
          <p:cNvSpPr>
            <a:spLocks/>
          </p:cNvSpPr>
          <p:nvPr userDrawn="1"/>
        </p:nvSpPr>
        <p:spPr bwMode="auto">
          <a:xfrm>
            <a:off x="2765425" y="12746038"/>
            <a:ext cx="158750" cy="476250"/>
          </a:xfrm>
          <a:custGeom>
            <a:avLst/>
            <a:gdLst>
              <a:gd name="T0" fmla="*/ 0 w 100"/>
              <a:gd name="T1" fmla="*/ 0 h 300"/>
              <a:gd name="T2" fmla="*/ 0 w 100"/>
              <a:gd name="T3" fmla="*/ 201 h 300"/>
              <a:gd name="T4" fmla="*/ 100 w 100"/>
              <a:gd name="T5" fmla="*/ 300 h 300"/>
              <a:gd name="T6" fmla="*/ 100 w 100"/>
              <a:gd name="T7" fmla="*/ 0 h 300"/>
              <a:gd name="T8" fmla="*/ 0 w 100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00">
                <a:moveTo>
                  <a:pt x="0" y="0"/>
                </a:moveTo>
                <a:lnTo>
                  <a:pt x="0" y="201"/>
                </a:lnTo>
                <a:lnTo>
                  <a:pt x="100" y="300"/>
                </a:ln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F57713CD-EA9C-62F8-AFEA-94F3B1745F6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5EA272B8-678C-A920-72A6-03E9D79AF66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3FDCF88A-3612-68A3-2884-924D4B70D14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924175" y="13065125"/>
            <a:ext cx="2144395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 dirty="0">
              <a:latin typeface="+mn-lt"/>
            </a:endParaRPr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2351802F-7EFA-2449-1C61-1CA0C2762C4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49336C95-91EA-5CF9-53A2-65DFA32361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717550"/>
            <a:ext cx="23990300" cy="1227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670050" y="5961380"/>
            <a:ext cx="21028462" cy="1384995"/>
          </a:xfrm>
        </p:spPr>
        <p:txBody>
          <a:bodyPr lIns="5760000" rIns="5760000"/>
          <a:lstStyle>
            <a:lvl1pPr>
              <a:defRPr sz="9000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632738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 blue"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>
            <a:extLst>
              <a:ext uri="{FF2B5EF4-FFF2-40B4-BE49-F238E27FC236}">
                <a16:creationId xmlns:a16="http://schemas.microsoft.com/office/drawing/2014/main" id="{5B52CB74-C6E3-4CB5-01DE-1930941FC42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717550"/>
            <a:ext cx="23990300" cy="1227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8500B28C-B2BA-EF08-A6B2-4936BCA1EBA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DBABADAE-3E8B-47F5-B8DC-18FE9E3EF00D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C5B8A81-D12D-D15F-DD0D-DA8DE624EC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8425CBE0-AAA4-3F96-1EE6-3B64DE4DAA98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6E83EDF1-565C-4364-E3FC-D69F51AD2D36}"/>
              </a:ext>
            </a:extLst>
          </p:cNvPr>
          <p:cNvSpPr>
            <a:spLocks/>
          </p:cNvSpPr>
          <p:nvPr userDrawn="1"/>
        </p:nvSpPr>
        <p:spPr bwMode="auto">
          <a:xfrm>
            <a:off x="2609850" y="12903200"/>
            <a:ext cx="155575" cy="161925"/>
          </a:xfrm>
          <a:custGeom>
            <a:avLst/>
            <a:gdLst>
              <a:gd name="T0" fmla="*/ 98 w 98"/>
              <a:gd name="T1" fmla="*/ 102 h 102"/>
              <a:gd name="T2" fmla="*/ 0 w 98"/>
              <a:gd name="T3" fmla="*/ 102 h 102"/>
              <a:gd name="T4" fmla="*/ 0 w 98"/>
              <a:gd name="T5" fmla="*/ 0 h 102"/>
              <a:gd name="T6" fmla="*/ 98 w 98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02">
                <a:moveTo>
                  <a:pt x="98" y="102"/>
                </a:moveTo>
                <a:lnTo>
                  <a:pt x="0" y="102"/>
                </a:lnTo>
                <a:lnTo>
                  <a:pt x="0" y="0"/>
                </a:lnTo>
                <a:lnTo>
                  <a:pt x="98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156F827E-DE26-1EFD-9012-B39E16EA0A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55863" y="12903200"/>
            <a:ext cx="153987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79E63125-4325-BA17-16D7-12EA908E07E0}"/>
              </a:ext>
            </a:extLst>
          </p:cNvPr>
          <p:cNvSpPr>
            <a:spLocks/>
          </p:cNvSpPr>
          <p:nvPr userDrawn="1"/>
        </p:nvSpPr>
        <p:spPr bwMode="auto">
          <a:xfrm>
            <a:off x="2765425" y="12746038"/>
            <a:ext cx="158750" cy="476250"/>
          </a:xfrm>
          <a:custGeom>
            <a:avLst/>
            <a:gdLst>
              <a:gd name="T0" fmla="*/ 0 w 100"/>
              <a:gd name="T1" fmla="*/ 0 h 300"/>
              <a:gd name="T2" fmla="*/ 0 w 100"/>
              <a:gd name="T3" fmla="*/ 201 h 300"/>
              <a:gd name="T4" fmla="*/ 100 w 100"/>
              <a:gd name="T5" fmla="*/ 300 h 300"/>
              <a:gd name="T6" fmla="*/ 100 w 100"/>
              <a:gd name="T7" fmla="*/ 0 h 300"/>
              <a:gd name="T8" fmla="*/ 0 w 100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00">
                <a:moveTo>
                  <a:pt x="0" y="0"/>
                </a:moveTo>
                <a:lnTo>
                  <a:pt x="0" y="201"/>
                </a:lnTo>
                <a:lnTo>
                  <a:pt x="100" y="300"/>
                </a:ln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4C095CC2-894E-339E-099E-7DC1F0CB5F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5FE292AC-D6D1-ECF7-DCC8-DE41442E3B5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F0F3B0DE-6347-61AC-3495-D83A0719132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924175" y="13065125"/>
            <a:ext cx="2144395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 dirty="0">
              <a:latin typeface="+mn-lt"/>
            </a:endParaRPr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0C193DE2-5D26-4FB3-9B16-A137A2B81CE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8" name="Tittel 1"/>
          <p:cNvSpPr>
            <a:spLocks noGrp="1"/>
          </p:cNvSpPr>
          <p:nvPr>
            <p:ph type="title"/>
          </p:nvPr>
        </p:nvSpPr>
        <p:spPr>
          <a:xfrm>
            <a:off x="1670050" y="5961380"/>
            <a:ext cx="21028462" cy="1384995"/>
          </a:xfrm>
        </p:spPr>
        <p:txBody>
          <a:bodyPr lIns="5760000" rIns="5760000"/>
          <a:lstStyle>
            <a:lvl1pPr>
              <a:defRPr sz="9000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506126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 green">
    <p:bg>
      <p:bgPr>
        <a:solidFill>
          <a:srgbClr val="FFD2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>
            <a:extLst>
              <a:ext uri="{FF2B5EF4-FFF2-40B4-BE49-F238E27FC236}">
                <a16:creationId xmlns:a16="http://schemas.microsoft.com/office/drawing/2014/main" id="{753C2AC5-D67A-E062-C83C-3761DB675FB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717550"/>
            <a:ext cx="23990300" cy="1227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D8BE5BDE-B66E-87BF-FFBA-0F99875682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DCB92CFA-16BD-BC29-FEDB-B3994571F178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3C76E076-5A0B-5086-1FF1-EF8E0A00D7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5870C802-E0BC-FF21-03BA-B0F9044FE8D5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AD4D344A-AEDA-4D8A-99F7-76F5D2CF44DB}"/>
              </a:ext>
            </a:extLst>
          </p:cNvPr>
          <p:cNvSpPr>
            <a:spLocks/>
          </p:cNvSpPr>
          <p:nvPr userDrawn="1"/>
        </p:nvSpPr>
        <p:spPr bwMode="auto">
          <a:xfrm>
            <a:off x="2609850" y="12903200"/>
            <a:ext cx="155575" cy="161925"/>
          </a:xfrm>
          <a:custGeom>
            <a:avLst/>
            <a:gdLst>
              <a:gd name="T0" fmla="*/ 98 w 98"/>
              <a:gd name="T1" fmla="*/ 102 h 102"/>
              <a:gd name="T2" fmla="*/ 0 w 98"/>
              <a:gd name="T3" fmla="*/ 102 h 102"/>
              <a:gd name="T4" fmla="*/ 0 w 98"/>
              <a:gd name="T5" fmla="*/ 0 h 102"/>
              <a:gd name="T6" fmla="*/ 98 w 98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02">
                <a:moveTo>
                  <a:pt x="98" y="102"/>
                </a:moveTo>
                <a:lnTo>
                  <a:pt x="0" y="102"/>
                </a:lnTo>
                <a:lnTo>
                  <a:pt x="0" y="0"/>
                </a:lnTo>
                <a:lnTo>
                  <a:pt x="98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EEFB2DD9-8740-ECD5-306E-12A44E2ACE2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55863" y="12903200"/>
            <a:ext cx="153987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58CB2DB3-C5F4-E9AC-3FAF-B52E62B906C7}"/>
              </a:ext>
            </a:extLst>
          </p:cNvPr>
          <p:cNvSpPr>
            <a:spLocks/>
          </p:cNvSpPr>
          <p:nvPr userDrawn="1"/>
        </p:nvSpPr>
        <p:spPr bwMode="auto">
          <a:xfrm>
            <a:off x="2765425" y="12746038"/>
            <a:ext cx="158750" cy="476250"/>
          </a:xfrm>
          <a:custGeom>
            <a:avLst/>
            <a:gdLst>
              <a:gd name="T0" fmla="*/ 0 w 100"/>
              <a:gd name="T1" fmla="*/ 0 h 300"/>
              <a:gd name="T2" fmla="*/ 0 w 100"/>
              <a:gd name="T3" fmla="*/ 201 h 300"/>
              <a:gd name="T4" fmla="*/ 100 w 100"/>
              <a:gd name="T5" fmla="*/ 300 h 300"/>
              <a:gd name="T6" fmla="*/ 100 w 100"/>
              <a:gd name="T7" fmla="*/ 0 h 300"/>
              <a:gd name="T8" fmla="*/ 0 w 100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00">
                <a:moveTo>
                  <a:pt x="0" y="0"/>
                </a:moveTo>
                <a:lnTo>
                  <a:pt x="0" y="201"/>
                </a:lnTo>
                <a:lnTo>
                  <a:pt x="100" y="300"/>
                </a:ln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29EB3C70-5D78-B15E-35DC-0FA13F21EA0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F7B00810-28A1-CFD2-9FD1-CFA8A483DE8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E44F675D-445F-6C42-D26D-21FC573845E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924175" y="13065125"/>
            <a:ext cx="2144395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 dirty="0">
              <a:latin typeface="+mn-lt"/>
            </a:endParaRPr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EEEAB30F-A09E-F792-CD32-D2FC71C061C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8" name="Tittel 1"/>
          <p:cNvSpPr>
            <a:spLocks noGrp="1"/>
          </p:cNvSpPr>
          <p:nvPr>
            <p:ph type="title"/>
          </p:nvPr>
        </p:nvSpPr>
        <p:spPr>
          <a:xfrm>
            <a:off x="1670050" y="5961380"/>
            <a:ext cx="21028462" cy="1384995"/>
          </a:xfrm>
        </p:spPr>
        <p:txBody>
          <a:bodyPr lIns="5760000" rIns="5760000"/>
          <a:lstStyle>
            <a:lvl1pPr>
              <a:defRPr sz="9000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08813406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Large text red">
    <p:bg>
      <p:bgPr>
        <a:solidFill>
          <a:srgbClr val="00E1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>
            <a:extLst>
              <a:ext uri="{FF2B5EF4-FFF2-40B4-BE49-F238E27FC236}">
                <a16:creationId xmlns:a16="http://schemas.microsoft.com/office/drawing/2014/main" id="{09288F5C-FB08-EEBE-05A8-D1DB14F0C33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717550"/>
            <a:ext cx="23990300" cy="1227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7B1AD00C-1118-4B8A-C535-F0E82172FF2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096FB274-17AB-B7C2-9575-AB06C3DA921C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52CFD89-FDC3-332B-40AF-30D493DE401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FE7A8F7F-F682-E577-A1C2-3F176429A7DA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5E686D1F-B744-ADD0-AA9C-22565E4F52ED}"/>
              </a:ext>
            </a:extLst>
          </p:cNvPr>
          <p:cNvSpPr>
            <a:spLocks/>
          </p:cNvSpPr>
          <p:nvPr userDrawn="1"/>
        </p:nvSpPr>
        <p:spPr bwMode="auto">
          <a:xfrm>
            <a:off x="2609850" y="12903200"/>
            <a:ext cx="155575" cy="161925"/>
          </a:xfrm>
          <a:custGeom>
            <a:avLst/>
            <a:gdLst>
              <a:gd name="T0" fmla="*/ 98 w 98"/>
              <a:gd name="T1" fmla="*/ 102 h 102"/>
              <a:gd name="T2" fmla="*/ 0 w 98"/>
              <a:gd name="T3" fmla="*/ 102 h 102"/>
              <a:gd name="T4" fmla="*/ 0 w 98"/>
              <a:gd name="T5" fmla="*/ 0 h 102"/>
              <a:gd name="T6" fmla="*/ 98 w 98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02">
                <a:moveTo>
                  <a:pt x="98" y="102"/>
                </a:moveTo>
                <a:lnTo>
                  <a:pt x="0" y="102"/>
                </a:lnTo>
                <a:lnTo>
                  <a:pt x="0" y="0"/>
                </a:lnTo>
                <a:lnTo>
                  <a:pt x="98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C2DCF3CA-E114-CA3C-497A-833C20360F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55863" y="12903200"/>
            <a:ext cx="153987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DFB7828A-9BC6-0630-880A-277ED9988268}"/>
              </a:ext>
            </a:extLst>
          </p:cNvPr>
          <p:cNvSpPr>
            <a:spLocks/>
          </p:cNvSpPr>
          <p:nvPr userDrawn="1"/>
        </p:nvSpPr>
        <p:spPr bwMode="auto">
          <a:xfrm>
            <a:off x="2765425" y="12746038"/>
            <a:ext cx="158750" cy="476250"/>
          </a:xfrm>
          <a:custGeom>
            <a:avLst/>
            <a:gdLst>
              <a:gd name="T0" fmla="*/ 0 w 100"/>
              <a:gd name="T1" fmla="*/ 0 h 300"/>
              <a:gd name="T2" fmla="*/ 0 w 100"/>
              <a:gd name="T3" fmla="*/ 201 h 300"/>
              <a:gd name="T4" fmla="*/ 100 w 100"/>
              <a:gd name="T5" fmla="*/ 300 h 300"/>
              <a:gd name="T6" fmla="*/ 100 w 100"/>
              <a:gd name="T7" fmla="*/ 0 h 300"/>
              <a:gd name="T8" fmla="*/ 0 w 100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00">
                <a:moveTo>
                  <a:pt x="0" y="0"/>
                </a:moveTo>
                <a:lnTo>
                  <a:pt x="0" y="201"/>
                </a:lnTo>
                <a:lnTo>
                  <a:pt x="100" y="300"/>
                </a:ln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B3BEAB41-F7B2-9516-2E61-3ADA5930ACC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5C44A16A-6C21-9D42-728B-D2200196CED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0BBB6FAF-302A-2207-CC0B-E3F19B28722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924175" y="13065125"/>
            <a:ext cx="2144395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 dirty="0">
              <a:latin typeface="+mn-lt"/>
            </a:endParaRPr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6D71524B-81D0-C470-5B78-E695BA481CF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8" name="Tittel 1"/>
          <p:cNvSpPr>
            <a:spLocks noGrp="1"/>
          </p:cNvSpPr>
          <p:nvPr>
            <p:ph type="title"/>
          </p:nvPr>
        </p:nvSpPr>
        <p:spPr>
          <a:xfrm>
            <a:off x="1670050" y="5961380"/>
            <a:ext cx="21028462" cy="1384995"/>
          </a:xfrm>
        </p:spPr>
        <p:txBody>
          <a:bodyPr lIns="5760000" rIns="5760000"/>
          <a:lstStyle>
            <a:lvl1pPr>
              <a:defRPr sz="9000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447981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 red">
    <p:bg>
      <p:bgPr>
        <a:solidFill>
          <a:srgbClr val="FF1D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>
            <a:extLst>
              <a:ext uri="{FF2B5EF4-FFF2-40B4-BE49-F238E27FC236}">
                <a16:creationId xmlns:a16="http://schemas.microsoft.com/office/drawing/2014/main" id="{683EADCC-BA4D-3BA5-51B1-2A7A52FF9C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717550"/>
            <a:ext cx="23990300" cy="1227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A1D6605A-1346-D42A-E828-F33D3B30F3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C4314D57-4D28-F735-73D2-2D066A7E2423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A75AA997-6D69-A203-5EF5-24CA744EA89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592DB05C-25DB-866A-CEBE-F8E05B917FF2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7879CFB8-27D0-3A31-CCE7-797286F25BE9}"/>
              </a:ext>
            </a:extLst>
          </p:cNvPr>
          <p:cNvSpPr>
            <a:spLocks/>
          </p:cNvSpPr>
          <p:nvPr userDrawn="1"/>
        </p:nvSpPr>
        <p:spPr bwMode="auto">
          <a:xfrm>
            <a:off x="2609850" y="12903200"/>
            <a:ext cx="155575" cy="161925"/>
          </a:xfrm>
          <a:custGeom>
            <a:avLst/>
            <a:gdLst>
              <a:gd name="T0" fmla="*/ 98 w 98"/>
              <a:gd name="T1" fmla="*/ 102 h 102"/>
              <a:gd name="T2" fmla="*/ 0 w 98"/>
              <a:gd name="T3" fmla="*/ 102 h 102"/>
              <a:gd name="T4" fmla="*/ 0 w 98"/>
              <a:gd name="T5" fmla="*/ 0 h 102"/>
              <a:gd name="T6" fmla="*/ 98 w 98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02">
                <a:moveTo>
                  <a:pt x="98" y="102"/>
                </a:moveTo>
                <a:lnTo>
                  <a:pt x="0" y="102"/>
                </a:lnTo>
                <a:lnTo>
                  <a:pt x="0" y="0"/>
                </a:lnTo>
                <a:lnTo>
                  <a:pt x="98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21C92A9B-CD65-6E3F-F1A6-5D85827447A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55863" y="12903200"/>
            <a:ext cx="153987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9BAE2845-70FF-1D73-968A-73A4B871248F}"/>
              </a:ext>
            </a:extLst>
          </p:cNvPr>
          <p:cNvSpPr>
            <a:spLocks/>
          </p:cNvSpPr>
          <p:nvPr userDrawn="1"/>
        </p:nvSpPr>
        <p:spPr bwMode="auto">
          <a:xfrm>
            <a:off x="2765425" y="12746038"/>
            <a:ext cx="158750" cy="476250"/>
          </a:xfrm>
          <a:custGeom>
            <a:avLst/>
            <a:gdLst>
              <a:gd name="T0" fmla="*/ 0 w 100"/>
              <a:gd name="T1" fmla="*/ 0 h 300"/>
              <a:gd name="T2" fmla="*/ 0 w 100"/>
              <a:gd name="T3" fmla="*/ 201 h 300"/>
              <a:gd name="T4" fmla="*/ 100 w 100"/>
              <a:gd name="T5" fmla="*/ 300 h 300"/>
              <a:gd name="T6" fmla="*/ 100 w 100"/>
              <a:gd name="T7" fmla="*/ 0 h 300"/>
              <a:gd name="T8" fmla="*/ 0 w 100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00">
                <a:moveTo>
                  <a:pt x="0" y="0"/>
                </a:moveTo>
                <a:lnTo>
                  <a:pt x="0" y="201"/>
                </a:lnTo>
                <a:lnTo>
                  <a:pt x="100" y="300"/>
                </a:ln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5D7E776F-F185-D8B3-CC99-7F10A860056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665E8AAB-13C6-E67A-0BA8-F2023588AC1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BDDD7613-91D1-F44F-6AD8-AB7AEF6A2C6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924175" y="13065125"/>
            <a:ext cx="2144395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 dirty="0">
              <a:latin typeface="+mn-lt"/>
            </a:endParaRPr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515B9859-2D70-0DFF-A1D7-B36E7B90CC0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9" name="Tittel 1"/>
          <p:cNvSpPr>
            <a:spLocks noGrp="1"/>
          </p:cNvSpPr>
          <p:nvPr>
            <p:ph type="title"/>
          </p:nvPr>
        </p:nvSpPr>
        <p:spPr>
          <a:xfrm>
            <a:off x="1670050" y="5961380"/>
            <a:ext cx="21028462" cy="1384995"/>
          </a:xfrm>
        </p:spPr>
        <p:txBody>
          <a:bodyPr lIns="5760000" rIns="5760000"/>
          <a:lstStyle>
            <a:lvl1pPr>
              <a:defRPr sz="9000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42306823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Large text red">
    <p:bg>
      <p:bgPr>
        <a:solidFill>
          <a:srgbClr val="FF7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>
            <a:extLst>
              <a:ext uri="{FF2B5EF4-FFF2-40B4-BE49-F238E27FC236}">
                <a16:creationId xmlns:a16="http://schemas.microsoft.com/office/drawing/2014/main" id="{CC745F88-4880-02B3-82CF-2DA1A8B8AD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717550"/>
            <a:ext cx="23990300" cy="1227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5">
            <a:extLst>
              <a:ext uri="{FF2B5EF4-FFF2-40B4-BE49-F238E27FC236}">
                <a16:creationId xmlns:a16="http://schemas.microsoft.com/office/drawing/2014/main" id="{F52D2468-B712-EC1B-0839-83C0675E504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03DE0085-F94B-162F-8299-69E405862E70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4A241B1-500E-B904-F3CF-FC9E3E5AE1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681F564C-04F6-1519-5128-6F4F81AAD884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35C428F7-1194-A951-9934-87C0B8E46335}"/>
              </a:ext>
            </a:extLst>
          </p:cNvPr>
          <p:cNvSpPr>
            <a:spLocks/>
          </p:cNvSpPr>
          <p:nvPr userDrawn="1"/>
        </p:nvSpPr>
        <p:spPr bwMode="auto">
          <a:xfrm>
            <a:off x="2609850" y="12903200"/>
            <a:ext cx="155575" cy="161925"/>
          </a:xfrm>
          <a:custGeom>
            <a:avLst/>
            <a:gdLst>
              <a:gd name="T0" fmla="*/ 98 w 98"/>
              <a:gd name="T1" fmla="*/ 102 h 102"/>
              <a:gd name="T2" fmla="*/ 0 w 98"/>
              <a:gd name="T3" fmla="*/ 102 h 102"/>
              <a:gd name="T4" fmla="*/ 0 w 98"/>
              <a:gd name="T5" fmla="*/ 0 h 102"/>
              <a:gd name="T6" fmla="*/ 98 w 98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02">
                <a:moveTo>
                  <a:pt x="98" y="102"/>
                </a:moveTo>
                <a:lnTo>
                  <a:pt x="0" y="102"/>
                </a:lnTo>
                <a:lnTo>
                  <a:pt x="0" y="0"/>
                </a:lnTo>
                <a:lnTo>
                  <a:pt x="98" y="102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C4ADF47D-D58B-BE3B-600D-A9C53A1AFB5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55863" y="12903200"/>
            <a:ext cx="153987" cy="319088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A80B31F2-BC6F-C8BF-43F5-C4B4F5D90A55}"/>
              </a:ext>
            </a:extLst>
          </p:cNvPr>
          <p:cNvSpPr>
            <a:spLocks/>
          </p:cNvSpPr>
          <p:nvPr userDrawn="1"/>
        </p:nvSpPr>
        <p:spPr bwMode="auto">
          <a:xfrm>
            <a:off x="2765425" y="12746038"/>
            <a:ext cx="158750" cy="476250"/>
          </a:xfrm>
          <a:custGeom>
            <a:avLst/>
            <a:gdLst>
              <a:gd name="T0" fmla="*/ 0 w 100"/>
              <a:gd name="T1" fmla="*/ 0 h 300"/>
              <a:gd name="T2" fmla="*/ 0 w 100"/>
              <a:gd name="T3" fmla="*/ 201 h 300"/>
              <a:gd name="T4" fmla="*/ 100 w 100"/>
              <a:gd name="T5" fmla="*/ 300 h 300"/>
              <a:gd name="T6" fmla="*/ 100 w 100"/>
              <a:gd name="T7" fmla="*/ 0 h 300"/>
              <a:gd name="T8" fmla="*/ 0 w 100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00">
                <a:moveTo>
                  <a:pt x="0" y="0"/>
                </a:moveTo>
                <a:lnTo>
                  <a:pt x="0" y="201"/>
                </a:lnTo>
                <a:lnTo>
                  <a:pt x="100" y="300"/>
                </a:ln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D213E54C-581B-C928-FECE-E9C5939FB67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F609AC05-6ED8-9F66-591C-51021283F02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21E8581C-4888-7F0A-3C1E-A42987234D5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924175" y="13065125"/>
            <a:ext cx="21443950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 dirty="0">
              <a:latin typeface="+mn-lt"/>
            </a:endParaRPr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2A247F11-5939-94AA-C909-E6EE13701FB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18" name="Tittel 1"/>
          <p:cNvSpPr>
            <a:spLocks noGrp="1"/>
          </p:cNvSpPr>
          <p:nvPr>
            <p:ph type="title"/>
          </p:nvPr>
        </p:nvSpPr>
        <p:spPr>
          <a:xfrm>
            <a:off x="1670050" y="5961380"/>
            <a:ext cx="21028462" cy="1384995"/>
          </a:xfrm>
        </p:spPr>
        <p:txBody>
          <a:bodyPr lIns="5760000" rIns="5760000"/>
          <a:lstStyle>
            <a:lvl1pPr>
              <a:defRPr sz="9000"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40416553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0784486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s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5">
            <a:extLst>
              <a:ext uri="{FF2B5EF4-FFF2-40B4-BE49-F238E27FC236}">
                <a16:creationId xmlns:a16="http://schemas.microsoft.com/office/drawing/2014/main" id="{308027AF-5401-0373-39ED-BCBFAE2B1E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825500"/>
            <a:ext cx="3400425" cy="13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tel 1"/>
          <p:cNvSpPr>
            <a:spLocks noGrp="1"/>
          </p:cNvSpPr>
          <p:nvPr>
            <p:ph type="ctrTitle"/>
          </p:nvPr>
        </p:nvSpPr>
        <p:spPr>
          <a:xfrm>
            <a:off x="1260157" y="4161824"/>
            <a:ext cx="18332511" cy="1231106"/>
          </a:xfrm>
        </p:spPr>
        <p:txBody>
          <a:bodyPr/>
          <a:lstStyle>
            <a:lvl1pPr algn="l">
              <a:defRPr sz="8000" b="1">
                <a:solidFill>
                  <a:schemeClr val="bg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7" name="Plassholder for tekst 6"/>
          <p:cNvSpPr>
            <a:spLocks noGrp="1"/>
          </p:cNvSpPr>
          <p:nvPr>
            <p:ph type="body" sz="quarter" idx="10"/>
          </p:nvPr>
        </p:nvSpPr>
        <p:spPr>
          <a:xfrm>
            <a:off x="1260474" y="5780087"/>
            <a:ext cx="18332193" cy="2154238"/>
          </a:xfr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  <a:lvl2pPr marL="914263" indent="0">
              <a:buNone/>
              <a:defRPr b="1">
                <a:solidFill>
                  <a:schemeClr val="bg1"/>
                </a:solidFill>
              </a:defRPr>
            </a:lvl2pPr>
            <a:lvl3pPr marL="1828526" indent="0">
              <a:buNone/>
              <a:defRPr b="1">
                <a:solidFill>
                  <a:schemeClr val="bg1"/>
                </a:solidFill>
              </a:defRPr>
            </a:lvl3pPr>
            <a:lvl4pPr marL="2742789" indent="0">
              <a:buNone/>
              <a:defRPr b="1">
                <a:solidFill>
                  <a:schemeClr val="bg1"/>
                </a:solidFill>
              </a:defRPr>
            </a:lvl4pPr>
            <a:lvl5pPr marL="3657052" indent="0">
              <a:buNone/>
              <a:defRPr b="1">
                <a:solidFill>
                  <a:schemeClr val="bg1"/>
                </a:solidFill>
              </a:defRPr>
            </a:lvl5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761551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photo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6">
            <a:extLst>
              <a:ext uri="{FF2B5EF4-FFF2-40B4-BE49-F238E27FC236}">
                <a16:creationId xmlns:a16="http://schemas.microsoft.com/office/drawing/2014/main" id="{1A02B272-42C2-46C3-2150-65017B37D24A}"/>
              </a:ext>
            </a:extLst>
          </p:cNvPr>
          <p:cNvSpPr/>
          <p:nvPr userDrawn="1"/>
        </p:nvSpPr>
        <p:spPr>
          <a:xfrm>
            <a:off x="14689138" y="0"/>
            <a:ext cx="9691687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/>
          </p:nvPr>
        </p:nvSpPr>
        <p:spPr>
          <a:xfrm>
            <a:off x="14689837" y="-1"/>
            <a:ext cx="9690988" cy="13714413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εικόνα</a:t>
            </a:r>
            <a:endParaRPr lang="en-GB" noProof="0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1260387" y="1097394"/>
            <a:ext cx="12277305" cy="107721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8" name="Plassholder for innhold 2"/>
          <p:cNvSpPr>
            <a:spLocks noGrp="1"/>
          </p:cNvSpPr>
          <p:nvPr>
            <p:ph idx="1"/>
          </p:nvPr>
        </p:nvSpPr>
        <p:spPr>
          <a:xfrm>
            <a:off x="1260387" y="3091543"/>
            <a:ext cx="12277306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1"/>
          </p:nvPr>
        </p:nvSpPr>
        <p:spPr>
          <a:xfrm>
            <a:off x="1259560" y="2630802"/>
            <a:ext cx="12277305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52571097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l-GR"/>
              <a:t>Κάντε κλικ για να επεξεργαστείτε τον τίτλο υποδείγματος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1260386" y="3091543"/>
            <a:ext cx="21861705" cy="918798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9" name="Plassholder for tekst 8"/>
          <p:cNvSpPr>
            <a:spLocks noGrp="1"/>
          </p:cNvSpPr>
          <p:nvPr>
            <p:ph type="body" sz="quarter" idx="10"/>
          </p:nvPr>
        </p:nvSpPr>
        <p:spPr>
          <a:xfrm>
            <a:off x="1259560" y="2630802"/>
            <a:ext cx="21861704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3757822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6">
            <a:extLst>
              <a:ext uri="{FF2B5EF4-FFF2-40B4-BE49-F238E27FC236}">
                <a16:creationId xmlns:a16="http://schemas.microsoft.com/office/drawing/2014/main" id="{D97117C7-EFA4-6E5D-02F4-F8E7CF07E2CB}"/>
              </a:ext>
            </a:extLst>
          </p:cNvPr>
          <p:cNvSpPr/>
          <p:nvPr userDrawn="1"/>
        </p:nvSpPr>
        <p:spPr>
          <a:xfrm>
            <a:off x="5741988" y="0"/>
            <a:ext cx="18638837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/>
          </p:nvPr>
        </p:nvSpPr>
        <p:spPr>
          <a:xfrm>
            <a:off x="5742717" y="-1"/>
            <a:ext cx="18638107" cy="13714413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εικόνα</a:t>
            </a:r>
            <a:endParaRPr lang="en-GB" noProof="0" dirty="0"/>
          </a:p>
        </p:txBody>
      </p:sp>
      <p:sp>
        <p:nvSpPr>
          <p:cNvPr id="10" name="Plassholder for innhold 2"/>
          <p:cNvSpPr>
            <a:spLocks noGrp="1"/>
          </p:cNvSpPr>
          <p:nvPr>
            <p:ph idx="11"/>
          </p:nvPr>
        </p:nvSpPr>
        <p:spPr>
          <a:xfrm>
            <a:off x="1260386" y="1629141"/>
            <a:ext cx="4010673" cy="106503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11" name="Plassholder for tekst 8"/>
          <p:cNvSpPr>
            <a:spLocks noGrp="1"/>
          </p:cNvSpPr>
          <p:nvPr>
            <p:ph type="body" sz="quarter" idx="12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673172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hoto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6">
            <a:extLst>
              <a:ext uri="{FF2B5EF4-FFF2-40B4-BE49-F238E27FC236}">
                <a16:creationId xmlns:a16="http://schemas.microsoft.com/office/drawing/2014/main" id="{A424BF18-1A02-7E9F-A175-9FB14EF9FA20}"/>
              </a:ext>
            </a:extLst>
          </p:cNvPr>
          <p:cNvSpPr/>
          <p:nvPr userDrawn="1"/>
        </p:nvSpPr>
        <p:spPr>
          <a:xfrm>
            <a:off x="5741988" y="0"/>
            <a:ext cx="18638837" cy="13714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0"/>
          </p:nvPr>
        </p:nvSpPr>
        <p:spPr>
          <a:xfrm>
            <a:off x="5742717" y="-1"/>
            <a:ext cx="18638107" cy="13714413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l-GR" noProof="0"/>
              <a:t>Κάντε κλικ στο εικονίδιο για να προσθέσετε εικόνα</a:t>
            </a:r>
            <a:endParaRPr lang="en-GB" noProof="0" dirty="0"/>
          </a:p>
        </p:txBody>
      </p:sp>
      <p:sp>
        <p:nvSpPr>
          <p:cNvPr id="10" name="Plassholder for innhold 2"/>
          <p:cNvSpPr>
            <a:spLocks noGrp="1"/>
          </p:cNvSpPr>
          <p:nvPr>
            <p:ph idx="11"/>
          </p:nvPr>
        </p:nvSpPr>
        <p:spPr>
          <a:xfrm>
            <a:off x="1260386" y="1629141"/>
            <a:ext cx="4010673" cy="106503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nb-NO" dirty="0"/>
          </a:p>
        </p:txBody>
      </p:sp>
      <p:sp>
        <p:nvSpPr>
          <p:cNvPr id="11" name="Plassholder for tekst 8"/>
          <p:cNvSpPr>
            <a:spLocks noGrp="1"/>
          </p:cNvSpPr>
          <p:nvPr>
            <p:ph type="body" sz="quarter" idx="12"/>
          </p:nvPr>
        </p:nvSpPr>
        <p:spPr>
          <a:xfrm>
            <a:off x="1259560" y="1168400"/>
            <a:ext cx="4010673" cy="461665"/>
          </a:xfrm>
        </p:spPr>
        <p:txBody>
          <a:bodyPr>
            <a:spAutoFit/>
          </a:bodyPr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l-GR"/>
              <a:t>Στυλ κειμένου υποδείγματος</a:t>
            </a:r>
          </a:p>
        </p:txBody>
      </p:sp>
    </p:spTree>
    <p:extLst>
      <p:ext uri="{BB962C8B-B14F-4D97-AF65-F5344CB8AC3E}">
        <p14:creationId xmlns:p14="http://schemas.microsoft.com/office/powerpoint/2010/main" val="2643908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phot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0460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41.xml"/><Relationship Id="rId21" Type="http://schemas.openxmlformats.org/officeDocument/2006/relationships/slideLayout" Target="../slideLayouts/slideLayout59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theme" Target="../theme/theme3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ssholder for tittel 1">
            <a:extLst>
              <a:ext uri="{FF2B5EF4-FFF2-40B4-BE49-F238E27FC236}">
                <a16:creationId xmlns:a16="http://schemas.microsoft.com/office/drawing/2014/main" id="{305AE3A4-3C27-688A-0812-587B6B256A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260475" y="1096963"/>
            <a:ext cx="2186146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b-NO" altLang="el-GR"/>
              <a:t>Click to add title</a:t>
            </a:r>
          </a:p>
        </p:txBody>
      </p:sp>
      <p:sp>
        <p:nvSpPr>
          <p:cNvPr id="1027" name="Plassholder for tekst 2">
            <a:extLst>
              <a:ext uri="{FF2B5EF4-FFF2-40B4-BE49-F238E27FC236}">
                <a16:creationId xmlns:a16="http://schemas.microsoft.com/office/drawing/2014/main" id="{4A5719B4-8E8D-C9AD-0C34-75E1644650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260475" y="2647950"/>
            <a:ext cx="21861463" cy="963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altLang="el-GR"/>
              <a:t>Click to add text</a:t>
            </a:r>
          </a:p>
          <a:p>
            <a:pPr lvl="1"/>
            <a:r>
              <a:rPr lang="nb-NO" altLang="el-GR"/>
              <a:t>Second level</a:t>
            </a:r>
          </a:p>
          <a:p>
            <a:pPr lvl="2"/>
            <a:r>
              <a:rPr lang="nb-NO" altLang="el-GR"/>
              <a:t>Third level</a:t>
            </a:r>
          </a:p>
          <a:p>
            <a:pPr lvl="3"/>
            <a:r>
              <a:rPr lang="nb-NO" altLang="el-GR"/>
              <a:t>Fourth level</a:t>
            </a:r>
          </a:p>
          <a:p>
            <a:pPr lvl="4"/>
            <a:r>
              <a:rPr lang="nb-NO" altLang="el-GR"/>
              <a:t>Fifth level</a:t>
            </a:r>
          </a:p>
        </p:txBody>
      </p:sp>
      <p:sp>
        <p:nvSpPr>
          <p:cNvPr id="29" name="Rectangle 5">
            <a:extLst>
              <a:ext uri="{FF2B5EF4-FFF2-40B4-BE49-F238E27FC236}">
                <a16:creationId xmlns:a16="http://schemas.microsoft.com/office/drawing/2014/main" id="{A44B376F-EEFB-0F8C-3F04-A83948D5942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0" name="Freeform 6">
            <a:extLst>
              <a:ext uri="{FF2B5EF4-FFF2-40B4-BE49-F238E27FC236}">
                <a16:creationId xmlns:a16="http://schemas.microsoft.com/office/drawing/2014/main" id="{2866BE5B-F3E6-680E-7A2D-F4BB058F402C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1" name="Rectangle 7">
            <a:extLst>
              <a:ext uri="{FF2B5EF4-FFF2-40B4-BE49-F238E27FC236}">
                <a16:creationId xmlns:a16="http://schemas.microsoft.com/office/drawing/2014/main" id="{B5930A13-D1FC-CFA2-1FCD-C2F759C0683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2" name="Freeform 8">
            <a:extLst>
              <a:ext uri="{FF2B5EF4-FFF2-40B4-BE49-F238E27FC236}">
                <a16:creationId xmlns:a16="http://schemas.microsoft.com/office/drawing/2014/main" id="{52567A54-A160-77DD-C03B-9F4A1BA9DFC6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3" name="Freeform 9">
            <a:extLst>
              <a:ext uri="{FF2B5EF4-FFF2-40B4-BE49-F238E27FC236}">
                <a16:creationId xmlns:a16="http://schemas.microsoft.com/office/drawing/2014/main" id="{3343AA0C-43DB-3BBC-2D3C-918669DE8891}"/>
              </a:ext>
            </a:extLst>
          </p:cNvPr>
          <p:cNvSpPr>
            <a:spLocks/>
          </p:cNvSpPr>
          <p:nvPr userDrawn="1"/>
        </p:nvSpPr>
        <p:spPr bwMode="auto">
          <a:xfrm>
            <a:off x="2609850" y="12903200"/>
            <a:ext cx="155575" cy="161925"/>
          </a:xfrm>
          <a:custGeom>
            <a:avLst/>
            <a:gdLst>
              <a:gd name="T0" fmla="*/ 98 w 98"/>
              <a:gd name="T1" fmla="*/ 102 h 102"/>
              <a:gd name="T2" fmla="*/ 0 w 98"/>
              <a:gd name="T3" fmla="*/ 102 h 102"/>
              <a:gd name="T4" fmla="*/ 0 w 98"/>
              <a:gd name="T5" fmla="*/ 0 h 102"/>
              <a:gd name="T6" fmla="*/ 98 w 98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02">
                <a:moveTo>
                  <a:pt x="98" y="102"/>
                </a:moveTo>
                <a:lnTo>
                  <a:pt x="0" y="102"/>
                </a:lnTo>
                <a:lnTo>
                  <a:pt x="0" y="0"/>
                </a:lnTo>
                <a:lnTo>
                  <a:pt x="98" y="102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4" name="Rectangle 10">
            <a:extLst>
              <a:ext uri="{FF2B5EF4-FFF2-40B4-BE49-F238E27FC236}">
                <a16:creationId xmlns:a16="http://schemas.microsoft.com/office/drawing/2014/main" id="{CDD3CBF9-585E-5561-612F-6433065D9CE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55863" y="12903200"/>
            <a:ext cx="153987" cy="319088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5" name="Freeform 11">
            <a:extLst>
              <a:ext uri="{FF2B5EF4-FFF2-40B4-BE49-F238E27FC236}">
                <a16:creationId xmlns:a16="http://schemas.microsoft.com/office/drawing/2014/main" id="{07D59754-2742-976C-F07B-A33AD0C64800}"/>
              </a:ext>
            </a:extLst>
          </p:cNvPr>
          <p:cNvSpPr>
            <a:spLocks/>
          </p:cNvSpPr>
          <p:nvPr userDrawn="1"/>
        </p:nvSpPr>
        <p:spPr bwMode="auto">
          <a:xfrm>
            <a:off x="2765425" y="12746038"/>
            <a:ext cx="158750" cy="476250"/>
          </a:xfrm>
          <a:custGeom>
            <a:avLst/>
            <a:gdLst>
              <a:gd name="T0" fmla="*/ 0 w 100"/>
              <a:gd name="T1" fmla="*/ 0 h 300"/>
              <a:gd name="T2" fmla="*/ 0 w 100"/>
              <a:gd name="T3" fmla="*/ 201 h 300"/>
              <a:gd name="T4" fmla="*/ 100 w 100"/>
              <a:gd name="T5" fmla="*/ 300 h 300"/>
              <a:gd name="T6" fmla="*/ 100 w 100"/>
              <a:gd name="T7" fmla="*/ 0 h 300"/>
              <a:gd name="T8" fmla="*/ 0 w 100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00">
                <a:moveTo>
                  <a:pt x="0" y="0"/>
                </a:moveTo>
                <a:lnTo>
                  <a:pt x="0" y="201"/>
                </a:lnTo>
                <a:lnTo>
                  <a:pt x="100" y="300"/>
                </a:ln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6" name="Rectangle 12">
            <a:extLst>
              <a:ext uri="{FF2B5EF4-FFF2-40B4-BE49-F238E27FC236}">
                <a16:creationId xmlns:a16="http://schemas.microsoft.com/office/drawing/2014/main" id="{7D7BB0B0-D427-2CE3-9CF1-0837EBBF3E1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7" name="Line 13">
            <a:extLst>
              <a:ext uri="{FF2B5EF4-FFF2-40B4-BE49-F238E27FC236}">
                <a16:creationId xmlns:a16="http://schemas.microsoft.com/office/drawing/2014/main" id="{F0D2D0BD-B9B4-A449-2200-9E1637EF9CF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8" name="Line 14">
            <a:extLst>
              <a:ext uri="{FF2B5EF4-FFF2-40B4-BE49-F238E27FC236}">
                <a16:creationId xmlns:a16="http://schemas.microsoft.com/office/drawing/2014/main" id="{E8AF1668-8CD5-04CB-934E-72538F3B795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924175" y="13065125"/>
            <a:ext cx="21443950" cy="0"/>
          </a:xfrm>
          <a:prstGeom prst="line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 dirty="0">
              <a:latin typeface="+mn-lt"/>
            </a:endParaRPr>
          </a:p>
        </p:txBody>
      </p:sp>
      <p:sp>
        <p:nvSpPr>
          <p:cNvPr id="39" name="Line 15">
            <a:extLst>
              <a:ext uri="{FF2B5EF4-FFF2-40B4-BE49-F238E27FC236}">
                <a16:creationId xmlns:a16="http://schemas.microsoft.com/office/drawing/2014/main" id="{D27BD16B-66A9-B114-3B46-25830C273CE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4" r:id="rId1"/>
    <p:sldLayoutId id="2147484725" r:id="rId2"/>
    <p:sldLayoutId id="2147484710" r:id="rId3"/>
    <p:sldLayoutId id="2147484711" r:id="rId4"/>
    <p:sldLayoutId id="2147484726" r:id="rId5"/>
    <p:sldLayoutId id="2147484727" r:id="rId6"/>
    <p:sldLayoutId id="2147484728" r:id="rId7"/>
    <p:sldLayoutId id="2147484729" r:id="rId8"/>
    <p:sldLayoutId id="2147484730" r:id="rId9"/>
    <p:sldLayoutId id="2147484712" r:id="rId10"/>
    <p:sldLayoutId id="2147484713" r:id="rId11"/>
    <p:sldLayoutId id="2147484714" r:id="rId12"/>
    <p:sldLayoutId id="2147484715" r:id="rId13"/>
    <p:sldLayoutId id="2147484731" r:id="rId14"/>
    <p:sldLayoutId id="2147484732" r:id="rId15"/>
    <p:sldLayoutId id="2147484733" r:id="rId16"/>
    <p:sldLayoutId id="2147484734" r:id="rId17"/>
    <p:sldLayoutId id="2147484735" r:id="rId18"/>
    <p:sldLayoutId id="2147484736" r:id="rId19"/>
    <p:sldLayoutId id="2147484716" r:id="rId20"/>
    <p:sldLayoutId id="2147484737" r:id="rId21"/>
  </p:sldLayoutIdLst>
  <p:hf sldNum="0" hdr="0" ftr="0"/>
  <p:txStyles>
    <p:titleStyle>
      <a:lvl1pPr algn="l" defTabSz="1827213" rtl="0" eaLnBrk="0" fontAlgn="base" hangingPunct="0">
        <a:spcBef>
          <a:spcPct val="0"/>
        </a:spcBef>
        <a:spcAft>
          <a:spcPct val="0"/>
        </a:spcAft>
        <a:defRPr sz="7000" b="1" kern="1200">
          <a:solidFill>
            <a:schemeClr val="bg2"/>
          </a:solidFill>
          <a:latin typeface="+mj-lt"/>
          <a:ea typeface="+mj-ea"/>
          <a:cs typeface="+mj-cs"/>
        </a:defRPr>
      </a:lvl1pPr>
      <a:lvl2pPr algn="l" defTabSz="1827213" rtl="0" eaLnBrk="0" fontAlgn="base" hangingPunct="0">
        <a:spcBef>
          <a:spcPct val="0"/>
        </a:spcBef>
        <a:spcAft>
          <a:spcPct val="0"/>
        </a:spcAft>
        <a:defRPr sz="7000" b="1">
          <a:solidFill>
            <a:schemeClr val="bg2"/>
          </a:solidFill>
          <a:latin typeface="Arial" panose="020B0604020202020204" pitchFamily="34" charset="0"/>
        </a:defRPr>
      </a:lvl2pPr>
      <a:lvl3pPr algn="l" defTabSz="1827213" rtl="0" eaLnBrk="0" fontAlgn="base" hangingPunct="0">
        <a:spcBef>
          <a:spcPct val="0"/>
        </a:spcBef>
        <a:spcAft>
          <a:spcPct val="0"/>
        </a:spcAft>
        <a:defRPr sz="7000" b="1">
          <a:solidFill>
            <a:schemeClr val="bg2"/>
          </a:solidFill>
          <a:latin typeface="Arial" panose="020B0604020202020204" pitchFamily="34" charset="0"/>
        </a:defRPr>
      </a:lvl3pPr>
      <a:lvl4pPr algn="l" defTabSz="1827213" rtl="0" eaLnBrk="0" fontAlgn="base" hangingPunct="0">
        <a:spcBef>
          <a:spcPct val="0"/>
        </a:spcBef>
        <a:spcAft>
          <a:spcPct val="0"/>
        </a:spcAft>
        <a:defRPr sz="7000" b="1">
          <a:solidFill>
            <a:schemeClr val="bg2"/>
          </a:solidFill>
          <a:latin typeface="Arial" panose="020B0604020202020204" pitchFamily="34" charset="0"/>
        </a:defRPr>
      </a:lvl4pPr>
      <a:lvl5pPr algn="l" defTabSz="1827213" rtl="0" eaLnBrk="0" fontAlgn="base" hangingPunct="0">
        <a:spcBef>
          <a:spcPct val="0"/>
        </a:spcBef>
        <a:spcAft>
          <a:spcPct val="0"/>
        </a:spcAft>
        <a:defRPr sz="7000" b="1">
          <a:solidFill>
            <a:schemeClr val="bg2"/>
          </a:solidFill>
          <a:latin typeface="Arial" panose="020B0604020202020204" pitchFamily="34" charset="0"/>
        </a:defRPr>
      </a:lvl5pPr>
      <a:lvl6pPr marL="457200" algn="l" defTabSz="1827213" rtl="0" fontAlgn="base">
        <a:spcBef>
          <a:spcPct val="0"/>
        </a:spcBef>
        <a:spcAft>
          <a:spcPct val="0"/>
        </a:spcAft>
        <a:defRPr sz="7000" b="1">
          <a:solidFill>
            <a:schemeClr val="bg2"/>
          </a:solidFill>
          <a:latin typeface="Arial" panose="020B0604020202020204" pitchFamily="34" charset="0"/>
        </a:defRPr>
      </a:lvl6pPr>
      <a:lvl7pPr marL="914400" algn="l" defTabSz="1827213" rtl="0" fontAlgn="base">
        <a:spcBef>
          <a:spcPct val="0"/>
        </a:spcBef>
        <a:spcAft>
          <a:spcPct val="0"/>
        </a:spcAft>
        <a:defRPr sz="7000" b="1">
          <a:solidFill>
            <a:schemeClr val="bg2"/>
          </a:solidFill>
          <a:latin typeface="Arial" panose="020B0604020202020204" pitchFamily="34" charset="0"/>
        </a:defRPr>
      </a:lvl7pPr>
      <a:lvl8pPr marL="1371600" algn="l" defTabSz="1827213" rtl="0" fontAlgn="base">
        <a:spcBef>
          <a:spcPct val="0"/>
        </a:spcBef>
        <a:spcAft>
          <a:spcPct val="0"/>
        </a:spcAft>
        <a:defRPr sz="7000" b="1">
          <a:solidFill>
            <a:schemeClr val="bg2"/>
          </a:solidFill>
          <a:latin typeface="Arial" panose="020B0604020202020204" pitchFamily="34" charset="0"/>
        </a:defRPr>
      </a:lvl8pPr>
      <a:lvl9pPr marL="1828800" algn="l" defTabSz="1827213" rtl="0" fontAlgn="base">
        <a:spcBef>
          <a:spcPct val="0"/>
        </a:spcBef>
        <a:spcAft>
          <a:spcPct val="0"/>
        </a:spcAft>
        <a:defRPr sz="7000" b="1">
          <a:solidFill>
            <a:schemeClr val="bg2"/>
          </a:solidFill>
          <a:latin typeface="Arial" panose="020B0604020202020204" pitchFamily="34" charset="0"/>
        </a:defRPr>
      </a:lvl9pPr>
    </p:titleStyle>
    <p:bodyStyle>
      <a:lvl1pPr marL="455613" indent="-455613" algn="l" defTabSz="1827213" rtl="0" eaLnBrk="0" fontAlgn="base" hangingPunct="0">
        <a:spcBef>
          <a:spcPts val="2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rgbClr val="1E1E1C"/>
          </a:solidFill>
          <a:latin typeface="+mn-lt"/>
          <a:ea typeface="+mn-ea"/>
          <a:cs typeface="+mn-cs"/>
        </a:defRPr>
      </a:lvl1pPr>
      <a:lvl2pPr marL="1370013" indent="-455613" algn="l" defTabSz="1827213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rgbClr val="1E1E1C"/>
          </a:solidFill>
          <a:latin typeface="+mn-lt"/>
          <a:ea typeface="+mn-ea"/>
          <a:cs typeface="+mn-cs"/>
        </a:defRPr>
      </a:lvl2pPr>
      <a:lvl3pPr marL="2284413" indent="-455613" algn="l" defTabSz="1827213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rgbClr val="1E1E1C"/>
          </a:solidFill>
          <a:latin typeface="+mn-lt"/>
          <a:ea typeface="+mn-ea"/>
          <a:cs typeface="+mn-cs"/>
        </a:defRPr>
      </a:lvl3pPr>
      <a:lvl4pPr marL="3198813" indent="-455613" algn="l" defTabSz="1827213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rgbClr val="1E1E1C"/>
          </a:solidFill>
          <a:latin typeface="+mn-lt"/>
          <a:ea typeface="+mn-ea"/>
          <a:cs typeface="+mn-cs"/>
        </a:defRPr>
      </a:lvl4pPr>
      <a:lvl5pPr marL="4113213" indent="-455613" algn="l" defTabSz="1827213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rgbClr val="1E1E1C"/>
          </a:solidFill>
          <a:latin typeface="+mn-lt"/>
          <a:ea typeface="+mn-ea"/>
          <a:cs typeface="+mn-cs"/>
        </a:defRPr>
      </a:lvl5pPr>
      <a:lvl6pPr marL="5028446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708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971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1234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263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526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789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7051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1314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577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840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4103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Plassholder for tittel 1">
            <a:extLst>
              <a:ext uri="{FF2B5EF4-FFF2-40B4-BE49-F238E27FC236}">
                <a16:creationId xmlns:a16="http://schemas.microsoft.com/office/drawing/2014/main" id="{5EA6D190-6F9C-0DF4-6731-5850C18ABE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260475" y="1096963"/>
            <a:ext cx="2186146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b-NO" altLang="en-US"/>
              <a:t>Click to add title</a:t>
            </a:r>
          </a:p>
        </p:txBody>
      </p:sp>
      <p:sp>
        <p:nvSpPr>
          <p:cNvPr id="2051" name="Plassholder for tekst 2">
            <a:extLst>
              <a:ext uri="{FF2B5EF4-FFF2-40B4-BE49-F238E27FC236}">
                <a16:creationId xmlns:a16="http://schemas.microsoft.com/office/drawing/2014/main" id="{1061AE2D-04C8-ECF2-4A78-1F6F594651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260475" y="2647950"/>
            <a:ext cx="21861463" cy="963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altLang="en-US"/>
              <a:t>Click to add text</a:t>
            </a:r>
          </a:p>
          <a:p>
            <a:pPr lvl="1"/>
            <a:r>
              <a:rPr lang="nb-NO" altLang="en-US"/>
              <a:t>Andre nivå</a:t>
            </a:r>
          </a:p>
          <a:p>
            <a:pPr lvl="2"/>
            <a:r>
              <a:rPr lang="nb-NO" altLang="en-US"/>
              <a:t>Tredje nivå</a:t>
            </a:r>
          </a:p>
          <a:p>
            <a:pPr lvl="3"/>
            <a:r>
              <a:rPr lang="nb-NO" altLang="en-US"/>
              <a:t>Fjerde nivå</a:t>
            </a:r>
          </a:p>
          <a:p>
            <a:pPr lvl="4"/>
            <a:r>
              <a:rPr lang="nb-NO" altLang="en-US"/>
              <a:t>Femte nivå</a:t>
            </a:r>
          </a:p>
        </p:txBody>
      </p:sp>
      <p:sp>
        <p:nvSpPr>
          <p:cNvPr id="2052" name="Rectangle 5">
            <a:extLst>
              <a:ext uri="{FF2B5EF4-FFF2-40B4-BE49-F238E27FC236}">
                <a16:creationId xmlns:a16="http://schemas.microsoft.com/office/drawing/2014/main" id="{1709005B-2834-F651-4B5E-2E4EB7FA0D2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rgbClr val="1D1E1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053" name="Freeform 6">
            <a:extLst>
              <a:ext uri="{FF2B5EF4-FFF2-40B4-BE49-F238E27FC236}">
                <a16:creationId xmlns:a16="http://schemas.microsoft.com/office/drawing/2014/main" id="{B2694CB5-A0C3-AE4E-AD9E-6FE1CC0D6393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2147483646 w 100"/>
              <a:gd name="T1" fmla="*/ 2147483646 h 102"/>
              <a:gd name="T2" fmla="*/ 0 w 100"/>
              <a:gd name="T3" fmla="*/ 2147483646 h 102"/>
              <a:gd name="T4" fmla="*/ 0 w 100"/>
              <a:gd name="T5" fmla="*/ 0 h 102"/>
              <a:gd name="T6" fmla="*/ 2147483646 w 100"/>
              <a:gd name="T7" fmla="*/ 2147483646 h 10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54" name="Rectangle 7">
            <a:extLst>
              <a:ext uri="{FF2B5EF4-FFF2-40B4-BE49-F238E27FC236}">
                <a16:creationId xmlns:a16="http://schemas.microsoft.com/office/drawing/2014/main" id="{C22AC005-9726-13F9-F8F4-69883999021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rgbClr val="1D1E1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055" name="Freeform 8">
            <a:extLst>
              <a:ext uri="{FF2B5EF4-FFF2-40B4-BE49-F238E27FC236}">
                <a16:creationId xmlns:a16="http://schemas.microsoft.com/office/drawing/2014/main" id="{F27157DE-C601-3498-1F5F-4AEA2BFC5C83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147483646 h 300"/>
              <a:gd name="T4" fmla="*/ 2147483646 w 98"/>
              <a:gd name="T5" fmla="*/ 2147483646 h 300"/>
              <a:gd name="T6" fmla="*/ 2147483646 w 98"/>
              <a:gd name="T7" fmla="*/ 0 h 300"/>
              <a:gd name="T8" fmla="*/ 0 w 98"/>
              <a:gd name="T9" fmla="*/ 0 h 3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56" name="Rectangle 12">
            <a:extLst>
              <a:ext uri="{FF2B5EF4-FFF2-40B4-BE49-F238E27FC236}">
                <a16:creationId xmlns:a16="http://schemas.microsoft.com/office/drawing/2014/main" id="{32DEA4E2-438E-40EE-2B51-8A4136B0453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rgbClr val="1D1E1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 altLang="en-US"/>
          </a:p>
        </p:txBody>
      </p:sp>
      <p:sp>
        <p:nvSpPr>
          <p:cNvPr id="2057" name="Line 14">
            <a:extLst>
              <a:ext uri="{FF2B5EF4-FFF2-40B4-BE49-F238E27FC236}">
                <a16:creationId xmlns:a16="http://schemas.microsoft.com/office/drawing/2014/main" id="{D10F5919-C212-307F-1DD9-78B8FF39B0D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22318662" cy="0"/>
          </a:xfrm>
          <a:prstGeom prst="line">
            <a:avLst/>
          </a:prstGeom>
          <a:noFill/>
          <a:ln w="19050" cap="rnd">
            <a:solidFill>
              <a:srgbClr val="1D1E1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58" name="Line 15">
            <a:extLst>
              <a:ext uri="{FF2B5EF4-FFF2-40B4-BE49-F238E27FC236}">
                <a16:creationId xmlns:a16="http://schemas.microsoft.com/office/drawing/2014/main" id="{EE473226-5D1A-A2CF-F6CC-2FB4C41B507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rgbClr val="1D1E1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38" r:id="rId1"/>
    <p:sldLayoutId id="2147484739" r:id="rId2"/>
    <p:sldLayoutId id="2147484718" r:id="rId3"/>
    <p:sldLayoutId id="2147484719" r:id="rId4"/>
    <p:sldLayoutId id="2147484740" r:id="rId5"/>
    <p:sldLayoutId id="2147484741" r:id="rId6"/>
    <p:sldLayoutId id="2147484742" r:id="rId7"/>
    <p:sldLayoutId id="2147484743" r:id="rId8"/>
    <p:sldLayoutId id="2147484744" r:id="rId9"/>
    <p:sldLayoutId id="2147484720" r:id="rId10"/>
    <p:sldLayoutId id="2147484721" r:id="rId11"/>
    <p:sldLayoutId id="2147484722" r:id="rId12"/>
    <p:sldLayoutId id="2147484723" r:id="rId13"/>
    <p:sldLayoutId id="2147484745" r:id="rId14"/>
    <p:sldLayoutId id="2147484746" r:id="rId15"/>
    <p:sldLayoutId id="2147484747" r:id="rId16"/>
    <p:sldLayoutId id="2147484748" r:id="rId17"/>
  </p:sldLayoutIdLst>
  <p:hf sldNum="0" hdr="0" ftr="0"/>
  <p:txStyles>
    <p:titleStyle>
      <a:lvl1pPr algn="l" defTabSz="1827213" rtl="0" eaLnBrk="0" fontAlgn="base" hangingPunct="0">
        <a:spcBef>
          <a:spcPct val="0"/>
        </a:spcBef>
        <a:spcAft>
          <a:spcPct val="0"/>
        </a:spcAft>
        <a:defRPr sz="7000" b="1" kern="1200">
          <a:solidFill>
            <a:srgbClr val="0F3C74"/>
          </a:solidFill>
          <a:latin typeface="+mj-lt"/>
          <a:ea typeface="+mj-ea"/>
          <a:cs typeface="+mj-cs"/>
        </a:defRPr>
      </a:lvl1pPr>
      <a:lvl2pPr algn="l" defTabSz="1827213" rtl="0" eaLnBrk="0" fontAlgn="base" hangingPunct="0">
        <a:spcBef>
          <a:spcPct val="0"/>
        </a:spcBef>
        <a:spcAft>
          <a:spcPct val="0"/>
        </a:spcAft>
        <a:defRPr sz="7000" b="1">
          <a:solidFill>
            <a:srgbClr val="0F3C74"/>
          </a:solidFill>
          <a:latin typeface="Arial" panose="020B0604020202020204" pitchFamily="34" charset="0"/>
        </a:defRPr>
      </a:lvl2pPr>
      <a:lvl3pPr algn="l" defTabSz="1827213" rtl="0" eaLnBrk="0" fontAlgn="base" hangingPunct="0">
        <a:spcBef>
          <a:spcPct val="0"/>
        </a:spcBef>
        <a:spcAft>
          <a:spcPct val="0"/>
        </a:spcAft>
        <a:defRPr sz="7000" b="1">
          <a:solidFill>
            <a:srgbClr val="0F3C74"/>
          </a:solidFill>
          <a:latin typeface="Arial" panose="020B0604020202020204" pitchFamily="34" charset="0"/>
        </a:defRPr>
      </a:lvl3pPr>
      <a:lvl4pPr algn="l" defTabSz="1827213" rtl="0" eaLnBrk="0" fontAlgn="base" hangingPunct="0">
        <a:spcBef>
          <a:spcPct val="0"/>
        </a:spcBef>
        <a:spcAft>
          <a:spcPct val="0"/>
        </a:spcAft>
        <a:defRPr sz="7000" b="1">
          <a:solidFill>
            <a:srgbClr val="0F3C74"/>
          </a:solidFill>
          <a:latin typeface="Arial" panose="020B0604020202020204" pitchFamily="34" charset="0"/>
        </a:defRPr>
      </a:lvl4pPr>
      <a:lvl5pPr algn="l" defTabSz="1827213" rtl="0" eaLnBrk="0" fontAlgn="base" hangingPunct="0">
        <a:spcBef>
          <a:spcPct val="0"/>
        </a:spcBef>
        <a:spcAft>
          <a:spcPct val="0"/>
        </a:spcAft>
        <a:defRPr sz="7000" b="1">
          <a:solidFill>
            <a:srgbClr val="0F3C74"/>
          </a:solidFill>
          <a:latin typeface="Arial" panose="020B0604020202020204" pitchFamily="34" charset="0"/>
        </a:defRPr>
      </a:lvl5pPr>
      <a:lvl6pPr marL="457200" algn="l" defTabSz="1827213" rtl="0" fontAlgn="base">
        <a:spcBef>
          <a:spcPct val="0"/>
        </a:spcBef>
        <a:spcAft>
          <a:spcPct val="0"/>
        </a:spcAft>
        <a:defRPr sz="7000" b="1">
          <a:solidFill>
            <a:srgbClr val="0F3C74"/>
          </a:solidFill>
          <a:latin typeface="Arial" panose="020B0604020202020204" pitchFamily="34" charset="0"/>
        </a:defRPr>
      </a:lvl6pPr>
      <a:lvl7pPr marL="914400" algn="l" defTabSz="1827213" rtl="0" fontAlgn="base">
        <a:spcBef>
          <a:spcPct val="0"/>
        </a:spcBef>
        <a:spcAft>
          <a:spcPct val="0"/>
        </a:spcAft>
        <a:defRPr sz="7000" b="1">
          <a:solidFill>
            <a:srgbClr val="0F3C74"/>
          </a:solidFill>
          <a:latin typeface="Arial" panose="020B0604020202020204" pitchFamily="34" charset="0"/>
        </a:defRPr>
      </a:lvl7pPr>
      <a:lvl8pPr marL="1371600" algn="l" defTabSz="1827213" rtl="0" fontAlgn="base">
        <a:spcBef>
          <a:spcPct val="0"/>
        </a:spcBef>
        <a:spcAft>
          <a:spcPct val="0"/>
        </a:spcAft>
        <a:defRPr sz="7000" b="1">
          <a:solidFill>
            <a:srgbClr val="0F3C74"/>
          </a:solidFill>
          <a:latin typeface="Arial" panose="020B0604020202020204" pitchFamily="34" charset="0"/>
        </a:defRPr>
      </a:lvl8pPr>
      <a:lvl9pPr marL="1828800" algn="l" defTabSz="1827213" rtl="0" fontAlgn="base">
        <a:spcBef>
          <a:spcPct val="0"/>
        </a:spcBef>
        <a:spcAft>
          <a:spcPct val="0"/>
        </a:spcAft>
        <a:defRPr sz="7000" b="1">
          <a:solidFill>
            <a:srgbClr val="0F3C74"/>
          </a:solidFill>
          <a:latin typeface="Arial" panose="020B0604020202020204" pitchFamily="34" charset="0"/>
        </a:defRPr>
      </a:lvl9pPr>
    </p:titleStyle>
    <p:bodyStyle>
      <a:lvl1pPr marL="455613" indent="-455613" algn="l" defTabSz="1827213" rtl="0" eaLnBrk="0" fontAlgn="base" hangingPunct="0">
        <a:spcBef>
          <a:spcPts val="2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rgbClr val="1E1E1C"/>
          </a:solidFill>
          <a:latin typeface="+mn-lt"/>
          <a:ea typeface="+mn-ea"/>
          <a:cs typeface="+mn-cs"/>
        </a:defRPr>
      </a:lvl1pPr>
      <a:lvl2pPr marL="1370013" indent="-455613" algn="l" defTabSz="1827213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rgbClr val="1E1E1C"/>
          </a:solidFill>
          <a:latin typeface="+mn-lt"/>
          <a:ea typeface="+mn-ea"/>
          <a:cs typeface="+mn-cs"/>
        </a:defRPr>
      </a:lvl2pPr>
      <a:lvl3pPr marL="2284413" indent="-455613" algn="l" defTabSz="1827213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rgbClr val="1E1E1C"/>
          </a:solidFill>
          <a:latin typeface="+mn-lt"/>
          <a:ea typeface="+mn-ea"/>
          <a:cs typeface="+mn-cs"/>
        </a:defRPr>
      </a:lvl3pPr>
      <a:lvl4pPr marL="3198813" indent="-455613" algn="l" defTabSz="1827213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rgbClr val="1E1E1C"/>
          </a:solidFill>
          <a:latin typeface="+mn-lt"/>
          <a:ea typeface="+mn-ea"/>
          <a:cs typeface="+mn-cs"/>
        </a:defRPr>
      </a:lvl4pPr>
      <a:lvl5pPr marL="4113213" indent="-455613" algn="l" defTabSz="1827213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rgbClr val="1E1E1C"/>
          </a:solidFill>
          <a:latin typeface="+mn-lt"/>
          <a:ea typeface="+mn-ea"/>
          <a:cs typeface="+mn-cs"/>
        </a:defRPr>
      </a:lvl5pPr>
      <a:lvl6pPr marL="5028446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708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971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1234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263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526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789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7051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1314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577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840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4103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ssholder for tittel 1">
            <a:extLst>
              <a:ext uri="{FF2B5EF4-FFF2-40B4-BE49-F238E27FC236}">
                <a16:creationId xmlns:a16="http://schemas.microsoft.com/office/drawing/2014/main" id="{305AE3A4-3C27-688A-0812-587B6B256A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260475" y="1096963"/>
            <a:ext cx="2186146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nb-NO" altLang="el-GR"/>
              <a:t>Click to add title</a:t>
            </a:r>
          </a:p>
        </p:txBody>
      </p:sp>
      <p:sp>
        <p:nvSpPr>
          <p:cNvPr id="1027" name="Plassholder for tekst 2">
            <a:extLst>
              <a:ext uri="{FF2B5EF4-FFF2-40B4-BE49-F238E27FC236}">
                <a16:creationId xmlns:a16="http://schemas.microsoft.com/office/drawing/2014/main" id="{4A5719B4-8E8D-C9AD-0C34-75E1644650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260475" y="2647950"/>
            <a:ext cx="21861463" cy="963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altLang="el-GR"/>
              <a:t>Click to add text</a:t>
            </a:r>
          </a:p>
          <a:p>
            <a:pPr lvl="1"/>
            <a:r>
              <a:rPr lang="nb-NO" altLang="el-GR"/>
              <a:t>Second level</a:t>
            </a:r>
          </a:p>
          <a:p>
            <a:pPr lvl="2"/>
            <a:r>
              <a:rPr lang="nb-NO" altLang="el-GR"/>
              <a:t>Third level</a:t>
            </a:r>
          </a:p>
          <a:p>
            <a:pPr lvl="3"/>
            <a:r>
              <a:rPr lang="nb-NO" altLang="el-GR"/>
              <a:t>Fourth level</a:t>
            </a:r>
          </a:p>
          <a:p>
            <a:pPr lvl="4"/>
            <a:r>
              <a:rPr lang="nb-NO" altLang="el-GR"/>
              <a:t>Fifth level</a:t>
            </a:r>
          </a:p>
        </p:txBody>
      </p:sp>
      <p:sp>
        <p:nvSpPr>
          <p:cNvPr id="29" name="Rectangle 5">
            <a:extLst>
              <a:ext uri="{FF2B5EF4-FFF2-40B4-BE49-F238E27FC236}">
                <a16:creationId xmlns:a16="http://schemas.microsoft.com/office/drawing/2014/main" id="{A44B376F-EEFB-0F8C-3F04-A83948D5942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906588" y="12903200"/>
            <a:ext cx="155575" cy="161925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0" name="Freeform 6">
            <a:extLst>
              <a:ext uri="{FF2B5EF4-FFF2-40B4-BE49-F238E27FC236}">
                <a16:creationId xmlns:a16="http://schemas.microsoft.com/office/drawing/2014/main" id="{2866BE5B-F3E6-680E-7A2D-F4BB058F402C}"/>
              </a:ext>
            </a:extLst>
          </p:cNvPr>
          <p:cNvSpPr>
            <a:spLocks/>
          </p:cNvSpPr>
          <p:nvPr userDrawn="1"/>
        </p:nvSpPr>
        <p:spPr bwMode="auto">
          <a:xfrm>
            <a:off x="1433513" y="12903200"/>
            <a:ext cx="158750" cy="161925"/>
          </a:xfrm>
          <a:custGeom>
            <a:avLst/>
            <a:gdLst>
              <a:gd name="T0" fmla="*/ 100 w 100"/>
              <a:gd name="T1" fmla="*/ 102 h 102"/>
              <a:gd name="T2" fmla="*/ 0 w 100"/>
              <a:gd name="T3" fmla="*/ 102 h 102"/>
              <a:gd name="T4" fmla="*/ 0 w 100"/>
              <a:gd name="T5" fmla="*/ 0 h 102"/>
              <a:gd name="T6" fmla="*/ 100 w 100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102">
                <a:moveTo>
                  <a:pt x="100" y="102"/>
                </a:moveTo>
                <a:lnTo>
                  <a:pt x="0" y="102"/>
                </a:lnTo>
                <a:lnTo>
                  <a:pt x="0" y="0"/>
                </a:lnTo>
                <a:lnTo>
                  <a:pt x="100" y="102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1" name="Rectangle 7">
            <a:extLst>
              <a:ext uri="{FF2B5EF4-FFF2-40B4-BE49-F238E27FC236}">
                <a16:creationId xmlns:a16="http://schemas.microsoft.com/office/drawing/2014/main" id="{B5930A13-D1FC-CFA2-1FCD-C2F759C0683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277938" y="12903200"/>
            <a:ext cx="155575" cy="319088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2" name="Freeform 8">
            <a:extLst>
              <a:ext uri="{FF2B5EF4-FFF2-40B4-BE49-F238E27FC236}">
                <a16:creationId xmlns:a16="http://schemas.microsoft.com/office/drawing/2014/main" id="{52567A54-A160-77DD-C03B-9F4A1BA9DFC6}"/>
              </a:ext>
            </a:extLst>
          </p:cNvPr>
          <p:cNvSpPr>
            <a:spLocks/>
          </p:cNvSpPr>
          <p:nvPr userDrawn="1"/>
        </p:nvSpPr>
        <p:spPr bwMode="auto">
          <a:xfrm>
            <a:off x="1592263" y="12746038"/>
            <a:ext cx="155575" cy="476250"/>
          </a:xfrm>
          <a:custGeom>
            <a:avLst/>
            <a:gdLst>
              <a:gd name="T0" fmla="*/ 0 w 98"/>
              <a:gd name="T1" fmla="*/ 0 h 300"/>
              <a:gd name="T2" fmla="*/ 0 w 98"/>
              <a:gd name="T3" fmla="*/ 201 h 300"/>
              <a:gd name="T4" fmla="*/ 98 w 98"/>
              <a:gd name="T5" fmla="*/ 300 h 300"/>
              <a:gd name="T6" fmla="*/ 98 w 98"/>
              <a:gd name="T7" fmla="*/ 0 h 300"/>
              <a:gd name="T8" fmla="*/ 0 w 98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300">
                <a:moveTo>
                  <a:pt x="0" y="0"/>
                </a:moveTo>
                <a:lnTo>
                  <a:pt x="0" y="201"/>
                </a:lnTo>
                <a:lnTo>
                  <a:pt x="98" y="300"/>
                </a:lnTo>
                <a:lnTo>
                  <a:pt x="98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3" name="Freeform 9">
            <a:extLst>
              <a:ext uri="{FF2B5EF4-FFF2-40B4-BE49-F238E27FC236}">
                <a16:creationId xmlns:a16="http://schemas.microsoft.com/office/drawing/2014/main" id="{3343AA0C-43DB-3BBC-2D3C-918669DE8891}"/>
              </a:ext>
            </a:extLst>
          </p:cNvPr>
          <p:cNvSpPr>
            <a:spLocks/>
          </p:cNvSpPr>
          <p:nvPr userDrawn="1"/>
        </p:nvSpPr>
        <p:spPr bwMode="auto">
          <a:xfrm>
            <a:off x="2609850" y="12903200"/>
            <a:ext cx="155575" cy="161925"/>
          </a:xfrm>
          <a:custGeom>
            <a:avLst/>
            <a:gdLst>
              <a:gd name="T0" fmla="*/ 98 w 98"/>
              <a:gd name="T1" fmla="*/ 102 h 102"/>
              <a:gd name="T2" fmla="*/ 0 w 98"/>
              <a:gd name="T3" fmla="*/ 102 h 102"/>
              <a:gd name="T4" fmla="*/ 0 w 98"/>
              <a:gd name="T5" fmla="*/ 0 h 102"/>
              <a:gd name="T6" fmla="*/ 98 w 98"/>
              <a:gd name="T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102">
                <a:moveTo>
                  <a:pt x="98" y="102"/>
                </a:moveTo>
                <a:lnTo>
                  <a:pt x="0" y="102"/>
                </a:lnTo>
                <a:lnTo>
                  <a:pt x="0" y="0"/>
                </a:lnTo>
                <a:lnTo>
                  <a:pt x="98" y="102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4" name="Rectangle 10">
            <a:extLst>
              <a:ext uri="{FF2B5EF4-FFF2-40B4-BE49-F238E27FC236}">
                <a16:creationId xmlns:a16="http://schemas.microsoft.com/office/drawing/2014/main" id="{CDD3CBF9-585E-5561-612F-6433065D9CE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55863" y="12903200"/>
            <a:ext cx="153987" cy="319088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5" name="Freeform 11">
            <a:extLst>
              <a:ext uri="{FF2B5EF4-FFF2-40B4-BE49-F238E27FC236}">
                <a16:creationId xmlns:a16="http://schemas.microsoft.com/office/drawing/2014/main" id="{07D59754-2742-976C-F07B-A33AD0C64800}"/>
              </a:ext>
            </a:extLst>
          </p:cNvPr>
          <p:cNvSpPr>
            <a:spLocks/>
          </p:cNvSpPr>
          <p:nvPr userDrawn="1"/>
        </p:nvSpPr>
        <p:spPr bwMode="auto">
          <a:xfrm>
            <a:off x="2765425" y="12746038"/>
            <a:ext cx="158750" cy="476250"/>
          </a:xfrm>
          <a:custGeom>
            <a:avLst/>
            <a:gdLst>
              <a:gd name="T0" fmla="*/ 0 w 100"/>
              <a:gd name="T1" fmla="*/ 0 h 300"/>
              <a:gd name="T2" fmla="*/ 0 w 100"/>
              <a:gd name="T3" fmla="*/ 201 h 300"/>
              <a:gd name="T4" fmla="*/ 100 w 100"/>
              <a:gd name="T5" fmla="*/ 300 h 300"/>
              <a:gd name="T6" fmla="*/ 100 w 100"/>
              <a:gd name="T7" fmla="*/ 0 h 300"/>
              <a:gd name="T8" fmla="*/ 0 w 100"/>
              <a:gd name="T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00">
                <a:moveTo>
                  <a:pt x="0" y="0"/>
                </a:moveTo>
                <a:lnTo>
                  <a:pt x="0" y="201"/>
                </a:lnTo>
                <a:lnTo>
                  <a:pt x="100" y="300"/>
                </a:ln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6" name="Rectangle 12">
            <a:extLst>
              <a:ext uri="{FF2B5EF4-FFF2-40B4-BE49-F238E27FC236}">
                <a16:creationId xmlns:a16="http://schemas.microsoft.com/office/drawing/2014/main" id="{7D7BB0B0-D427-2CE3-9CF1-0837EBBF3E1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747838" y="12588875"/>
            <a:ext cx="158750" cy="476250"/>
          </a:xfrm>
          <a:prstGeom prst="rect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7" name="Line 13">
            <a:extLst>
              <a:ext uri="{FF2B5EF4-FFF2-40B4-BE49-F238E27FC236}">
                <a16:creationId xmlns:a16="http://schemas.microsoft.com/office/drawing/2014/main" id="{F0D2D0BD-B9B4-A449-2200-9E1637EF9CFD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062163" y="13065125"/>
            <a:ext cx="393700" cy="0"/>
          </a:xfrm>
          <a:prstGeom prst="line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  <p:sp>
        <p:nvSpPr>
          <p:cNvPr id="38" name="Line 14">
            <a:extLst>
              <a:ext uri="{FF2B5EF4-FFF2-40B4-BE49-F238E27FC236}">
                <a16:creationId xmlns:a16="http://schemas.microsoft.com/office/drawing/2014/main" id="{E8AF1668-8CD5-04CB-934E-72538F3B795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924175" y="13065125"/>
            <a:ext cx="21443950" cy="0"/>
          </a:xfrm>
          <a:prstGeom prst="line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 dirty="0">
              <a:latin typeface="+mn-lt"/>
            </a:endParaRPr>
          </a:p>
        </p:txBody>
      </p:sp>
      <p:sp>
        <p:nvSpPr>
          <p:cNvPr id="39" name="Line 15">
            <a:extLst>
              <a:ext uri="{FF2B5EF4-FFF2-40B4-BE49-F238E27FC236}">
                <a16:creationId xmlns:a16="http://schemas.microsoft.com/office/drawing/2014/main" id="{D27BD16B-66A9-B114-3B46-25830C273CE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350" y="13065125"/>
            <a:ext cx="1271588" cy="0"/>
          </a:xfrm>
          <a:prstGeom prst="line">
            <a:avLst/>
          </a:prstGeom>
          <a:noFill/>
          <a:ln w="19050" cap="rnd">
            <a:solidFill>
              <a:srgbClr val="1D1E1C"/>
            </a:solidFill>
            <a:prstDash val="solid"/>
            <a:round/>
            <a:headEnd/>
            <a:tailEnd/>
          </a:ln>
        </p:spPr>
        <p:txBody>
          <a:bodyPr/>
          <a:lstStyle/>
          <a:p>
            <a:pPr defTabSz="182825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3599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3931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50" r:id="rId1"/>
    <p:sldLayoutId id="2147484751" r:id="rId2"/>
    <p:sldLayoutId id="2147484752" r:id="rId3"/>
    <p:sldLayoutId id="2147484753" r:id="rId4"/>
    <p:sldLayoutId id="2147484754" r:id="rId5"/>
    <p:sldLayoutId id="2147484755" r:id="rId6"/>
    <p:sldLayoutId id="2147484756" r:id="rId7"/>
    <p:sldLayoutId id="2147484757" r:id="rId8"/>
    <p:sldLayoutId id="2147484758" r:id="rId9"/>
    <p:sldLayoutId id="2147484759" r:id="rId10"/>
    <p:sldLayoutId id="2147484760" r:id="rId11"/>
    <p:sldLayoutId id="2147484761" r:id="rId12"/>
    <p:sldLayoutId id="2147484762" r:id="rId13"/>
    <p:sldLayoutId id="2147484763" r:id="rId14"/>
    <p:sldLayoutId id="2147484764" r:id="rId15"/>
    <p:sldLayoutId id="2147484765" r:id="rId16"/>
    <p:sldLayoutId id="2147484766" r:id="rId17"/>
    <p:sldLayoutId id="2147484767" r:id="rId18"/>
    <p:sldLayoutId id="2147484768" r:id="rId19"/>
    <p:sldLayoutId id="2147484769" r:id="rId20"/>
    <p:sldLayoutId id="2147484770" r:id="rId21"/>
    <p:sldLayoutId id="2147484771" r:id="rId22"/>
  </p:sldLayoutIdLst>
  <p:hf sldNum="0" hdr="0" ftr="0"/>
  <p:txStyles>
    <p:titleStyle>
      <a:lvl1pPr algn="l" defTabSz="1827213" rtl="0" eaLnBrk="0" fontAlgn="base" hangingPunct="0">
        <a:spcBef>
          <a:spcPct val="0"/>
        </a:spcBef>
        <a:spcAft>
          <a:spcPct val="0"/>
        </a:spcAft>
        <a:defRPr sz="7000" b="1" kern="1200">
          <a:solidFill>
            <a:schemeClr val="bg2"/>
          </a:solidFill>
          <a:latin typeface="+mj-lt"/>
          <a:ea typeface="+mj-ea"/>
          <a:cs typeface="+mj-cs"/>
        </a:defRPr>
      </a:lvl1pPr>
      <a:lvl2pPr algn="l" defTabSz="1827213" rtl="0" eaLnBrk="0" fontAlgn="base" hangingPunct="0">
        <a:spcBef>
          <a:spcPct val="0"/>
        </a:spcBef>
        <a:spcAft>
          <a:spcPct val="0"/>
        </a:spcAft>
        <a:defRPr sz="7000" b="1">
          <a:solidFill>
            <a:schemeClr val="bg2"/>
          </a:solidFill>
          <a:latin typeface="Arial" panose="020B0604020202020204" pitchFamily="34" charset="0"/>
        </a:defRPr>
      </a:lvl2pPr>
      <a:lvl3pPr algn="l" defTabSz="1827213" rtl="0" eaLnBrk="0" fontAlgn="base" hangingPunct="0">
        <a:spcBef>
          <a:spcPct val="0"/>
        </a:spcBef>
        <a:spcAft>
          <a:spcPct val="0"/>
        </a:spcAft>
        <a:defRPr sz="7000" b="1">
          <a:solidFill>
            <a:schemeClr val="bg2"/>
          </a:solidFill>
          <a:latin typeface="Arial" panose="020B0604020202020204" pitchFamily="34" charset="0"/>
        </a:defRPr>
      </a:lvl3pPr>
      <a:lvl4pPr algn="l" defTabSz="1827213" rtl="0" eaLnBrk="0" fontAlgn="base" hangingPunct="0">
        <a:spcBef>
          <a:spcPct val="0"/>
        </a:spcBef>
        <a:spcAft>
          <a:spcPct val="0"/>
        </a:spcAft>
        <a:defRPr sz="7000" b="1">
          <a:solidFill>
            <a:schemeClr val="bg2"/>
          </a:solidFill>
          <a:latin typeface="Arial" panose="020B0604020202020204" pitchFamily="34" charset="0"/>
        </a:defRPr>
      </a:lvl4pPr>
      <a:lvl5pPr algn="l" defTabSz="1827213" rtl="0" eaLnBrk="0" fontAlgn="base" hangingPunct="0">
        <a:spcBef>
          <a:spcPct val="0"/>
        </a:spcBef>
        <a:spcAft>
          <a:spcPct val="0"/>
        </a:spcAft>
        <a:defRPr sz="7000" b="1">
          <a:solidFill>
            <a:schemeClr val="bg2"/>
          </a:solidFill>
          <a:latin typeface="Arial" panose="020B0604020202020204" pitchFamily="34" charset="0"/>
        </a:defRPr>
      </a:lvl5pPr>
      <a:lvl6pPr marL="457200" algn="l" defTabSz="1827213" rtl="0" fontAlgn="base">
        <a:spcBef>
          <a:spcPct val="0"/>
        </a:spcBef>
        <a:spcAft>
          <a:spcPct val="0"/>
        </a:spcAft>
        <a:defRPr sz="7000" b="1">
          <a:solidFill>
            <a:schemeClr val="bg2"/>
          </a:solidFill>
          <a:latin typeface="Arial" panose="020B0604020202020204" pitchFamily="34" charset="0"/>
        </a:defRPr>
      </a:lvl6pPr>
      <a:lvl7pPr marL="914400" algn="l" defTabSz="1827213" rtl="0" fontAlgn="base">
        <a:spcBef>
          <a:spcPct val="0"/>
        </a:spcBef>
        <a:spcAft>
          <a:spcPct val="0"/>
        </a:spcAft>
        <a:defRPr sz="7000" b="1">
          <a:solidFill>
            <a:schemeClr val="bg2"/>
          </a:solidFill>
          <a:latin typeface="Arial" panose="020B0604020202020204" pitchFamily="34" charset="0"/>
        </a:defRPr>
      </a:lvl7pPr>
      <a:lvl8pPr marL="1371600" algn="l" defTabSz="1827213" rtl="0" fontAlgn="base">
        <a:spcBef>
          <a:spcPct val="0"/>
        </a:spcBef>
        <a:spcAft>
          <a:spcPct val="0"/>
        </a:spcAft>
        <a:defRPr sz="7000" b="1">
          <a:solidFill>
            <a:schemeClr val="bg2"/>
          </a:solidFill>
          <a:latin typeface="Arial" panose="020B0604020202020204" pitchFamily="34" charset="0"/>
        </a:defRPr>
      </a:lvl8pPr>
      <a:lvl9pPr marL="1828800" algn="l" defTabSz="1827213" rtl="0" fontAlgn="base">
        <a:spcBef>
          <a:spcPct val="0"/>
        </a:spcBef>
        <a:spcAft>
          <a:spcPct val="0"/>
        </a:spcAft>
        <a:defRPr sz="7000" b="1">
          <a:solidFill>
            <a:schemeClr val="bg2"/>
          </a:solidFill>
          <a:latin typeface="Arial" panose="020B0604020202020204" pitchFamily="34" charset="0"/>
        </a:defRPr>
      </a:lvl9pPr>
    </p:titleStyle>
    <p:bodyStyle>
      <a:lvl1pPr marL="455613" indent="-455613" algn="l" defTabSz="1827213" rtl="0" eaLnBrk="0" fontAlgn="base" hangingPunct="0">
        <a:spcBef>
          <a:spcPts val="2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rgbClr val="1E1E1C"/>
          </a:solidFill>
          <a:latin typeface="+mn-lt"/>
          <a:ea typeface="+mn-ea"/>
          <a:cs typeface="+mn-cs"/>
        </a:defRPr>
      </a:lvl1pPr>
      <a:lvl2pPr marL="1370013" indent="-455613" algn="l" defTabSz="1827213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rgbClr val="1E1E1C"/>
          </a:solidFill>
          <a:latin typeface="+mn-lt"/>
          <a:ea typeface="+mn-ea"/>
          <a:cs typeface="+mn-cs"/>
        </a:defRPr>
      </a:lvl2pPr>
      <a:lvl3pPr marL="2284413" indent="-455613" algn="l" defTabSz="1827213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rgbClr val="1E1E1C"/>
          </a:solidFill>
          <a:latin typeface="+mn-lt"/>
          <a:ea typeface="+mn-ea"/>
          <a:cs typeface="+mn-cs"/>
        </a:defRPr>
      </a:lvl3pPr>
      <a:lvl4pPr marL="3198813" indent="-455613" algn="l" defTabSz="1827213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rgbClr val="1E1E1C"/>
          </a:solidFill>
          <a:latin typeface="+mn-lt"/>
          <a:ea typeface="+mn-ea"/>
          <a:cs typeface="+mn-cs"/>
        </a:defRPr>
      </a:lvl4pPr>
      <a:lvl5pPr marL="4113213" indent="-455613" algn="l" defTabSz="1827213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rgbClr val="1E1E1C"/>
          </a:solidFill>
          <a:latin typeface="+mn-lt"/>
          <a:ea typeface="+mn-ea"/>
          <a:cs typeface="+mn-cs"/>
        </a:defRPr>
      </a:lvl5pPr>
      <a:lvl6pPr marL="5028446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708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971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1234" indent="-457131" algn="l" defTabSz="18285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263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526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789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7051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1314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577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840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4103" algn="l" defTabSz="1828526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5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hyperlink" Target="https://www.asylumandmigration-eeagrants.gr/wp-content/uploads/2023/09/Agenda-Closing-Ceremony-EEA-Grants.pdf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8">
            <a:extLst>
              <a:ext uri="{FF2B5EF4-FFF2-40B4-BE49-F238E27FC236}">
                <a16:creationId xmlns:a16="http://schemas.microsoft.com/office/drawing/2014/main" id="{1730D43D-6D85-F36D-6959-F5F55F594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2200" y="3143250"/>
            <a:ext cx="154813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3600" b="1">
                <a:solidFill>
                  <a:srgbClr val="FFFFFF"/>
                </a:solidFill>
              </a:rPr>
              <a:t>PROGRAMME I : LOCAL DEVELOPMENT &amp; POVERTY REDUCTION </a:t>
            </a:r>
          </a:p>
        </p:txBody>
      </p:sp>
      <p:sp>
        <p:nvSpPr>
          <p:cNvPr id="29699" name="TextBox 8">
            <a:extLst>
              <a:ext uri="{FF2B5EF4-FFF2-40B4-BE49-F238E27FC236}">
                <a16:creationId xmlns:a16="http://schemas.microsoft.com/office/drawing/2014/main" id="{AC48F268-2D4A-8686-954E-02C88ABCD1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76815" y="670719"/>
            <a:ext cx="121920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3600" b="1" dirty="0">
                <a:solidFill>
                  <a:srgbClr val="FFFFFF"/>
                </a:solidFill>
              </a:rPr>
              <a:t>Annual Meeting EEA Grants </a:t>
            </a:r>
          </a:p>
          <a:p>
            <a:endParaRPr lang="en-US" altLang="en-US" sz="4800" dirty="0">
              <a:solidFill>
                <a:srgbClr val="FFFFFF"/>
              </a:solidFill>
            </a:endParaRPr>
          </a:p>
        </p:txBody>
      </p:sp>
      <p:sp>
        <p:nvSpPr>
          <p:cNvPr id="29700" name="Text Placeholder 2">
            <a:extLst>
              <a:ext uri="{FF2B5EF4-FFF2-40B4-BE49-F238E27FC236}">
                <a16:creationId xmlns:a16="http://schemas.microsoft.com/office/drawing/2014/main" id="{D2236416-51C0-D69C-79AC-A88D01F0EC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80816" y="479019"/>
            <a:ext cx="5802313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1pPr>
            <a:lvl2pPr marL="1370013">
              <a:spcBef>
                <a:spcPts val="1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2pPr>
            <a:lvl3pPr marL="2284413" indent="-455613">
              <a:spcBef>
                <a:spcPts val="1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3pPr>
            <a:lvl4pPr marL="3198813" indent="-455613">
              <a:spcBef>
                <a:spcPts val="1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4pPr>
            <a:lvl5pPr marL="4113213" indent="-455613">
              <a:spcBef>
                <a:spcPts val="1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5pPr>
            <a:lvl6pPr marL="4570413" indent="-455613" defTabSz="1827213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6pPr>
            <a:lvl7pPr marL="5027613" indent="-455613" defTabSz="1827213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7pPr>
            <a:lvl8pPr marL="5484813" indent="-455613" defTabSz="1827213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8pPr>
            <a:lvl9pPr marL="5942013" indent="-455613" defTabSz="1827213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FFFFFF"/>
                </a:solidFill>
              </a:rPr>
              <a:t>Fund Operated by </a:t>
            </a:r>
          </a:p>
        </p:txBody>
      </p:sp>
      <p:grpSp>
        <p:nvGrpSpPr>
          <p:cNvPr id="29701" name="Group 13">
            <a:extLst>
              <a:ext uri="{FF2B5EF4-FFF2-40B4-BE49-F238E27FC236}">
                <a16:creationId xmlns:a16="http://schemas.microsoft.com/office/drawing/2014/main" id="{EE44731C-9983-038C-A31E-15F5DD5BAA32}"/>
              </a:ext>
            </a:extLst>
          </p:cNvPr>
          <p:cNvGrpSpPr>
            <a:grpSpLocks/>
          </p:cNvGrpSpPr>
          <p:nvPr/>
        </p:nvGrpSpPr>
        <p:grpSpPr bwMode="auto">
          <a:xfrm>
            <a:off x="20000432" y="1169581"/>
            <a:ext cx="3724275" cy="887026"/>
            <a:chOff x="-533038" y="-43450"/>
            <a:chExt cx="2690209" cy="657194"/>
          </a:xfrm>
        </p:grpSpPr>
        <p:pic>
          <p:nvPicPr>
            <p:cNvPr id="29704" name="Εικόνα 2">
              <a:extLst>
                <a:ext uri="{FF2B5EF4-FFF2-40B4-BE49-F238E27FC236}">
                  <a16:creationId xmlns:a16="http://schemas.microsoft.com/office/drawing/2014/main" id="{155224AB-E877-E784-6CC8-8AFDCEB8E1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33038" y="100311"/>
              <a:ext cx="1445462" cy="369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5" name="Picture 15">
              <a:extLst>
                <a:ext uri="{FF2B5EF4-FFF2-40B4-BE49-F238E27FC236}">
                  <a16:creationId xmlns:a16="http://schemas.microsoft.com/office/drawing/2014/main" id="{937FC3B9-B650-A12D-DD6D-548D5A09D7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7252" y="-43450"/>
              <a:ext cx="1139919" cy="657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702" name="Θέση ημερομηνίας 6">
            <a:extLst>
              <a:ext uri="{FF2B5EF4-FFF2-40B4-BE49-F238E27FC236}">
                <a16:creationId xmlns:a16="http://schemas.microsoft.com/office/drawing/2014/main" id="{1ED73774-03AD-928E-FF02-13E69A2A2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2200" y="12344400"/>
            <a:ext cx="74707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2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1pPr>
            <a:lvl2pPr marL="1370013">
              <a:spcBef>
                <a:spcPts val="1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2pPr>
            <a:lvl3pPr marL="2284413" indent="-455613">
              <a:spcBef>
                <a:spcPts val="1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3pPr>
            <a:lvl4pPr marL="3198813" indent="-455613">
              <a:spcBef>
                <a:spcPts val="1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4pPr>
            <a:lvl5pPr marL="4113213" indent="-455613">
              <a:spcBef>
                <a:spcPts val="1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5pPr>
            <a:lvl6pPr marL="4570413" indent="-455613" defTabSz="1827213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6pPr>
            <a:lvl7pPr marL="5027613" indent="-455613" defTabSz="1827213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7pPr>
            <a:lvl8pPr marL="5484813" indent="-455613" defTabSz="1827213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8pPr>
            <a:lvl9pPr marL="5942013" indent="-455613" defTabSz="1827213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3200" b="1" dirty="0">
                <a:solidFill>
                  <a:srgbClr val="FFFFFF"/>
                </a:solidFill>
              </a:rPr>
              <a:t>Athens, 16 November 2023</a:t>
            </a:r>
            <a:endParaRPr lang="nb-NO" altLang="en-US" sz="3200" b="1" dirty="0">
              <a:solidFill>
                <a:srgbClr val="FFFFFF"/>
              </a:solidFill>
            </a:endParaRPr>
          </a:p>
        </p:txBody>
      </p:sp>
      <p:sp>
        <p:nvSpPr>
          <p:cNvPr id="29703" name="TextBox 10">
            <a:extLst>
              <a:ext uri="{FF2B5EF4-FFF2-40B4-BE49-F238E27FC236}">
                <a16:creationId xmlns:a16="http://schemas.microsoft.com/office/drawing/2014/main" id="{06246F1E-A7EF-6B04-1085-8E50D875D2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2200" y="3986213"/>
            <a:ext cx="121856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3600" b="1">
                <a:solidFill>
                  <a:srgbClr val="FFFFFF"/>
                </a:solidFill>
              </a:rPr>
              <a:t>PROGRAMME II : ASYLUM &amp; MIGRATION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ap of the world&#10;&#10;Description automatically generated">
            <a:extLst>
              <a:ext uri="{FF2B5EF4-FFF2-40B4-BE49-F238E27FC236}">
                <a16:creationId xmlns:a16="http://schemas.microsoft.com/office/drawing/2014/main" id="{A406E120-02DB-DC0F-1CE2-C5F15FD41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"/>
            <a:ext cx="24380825" cy="1371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16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D041AD-BC4C-7524-111D-0B9746E64E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59560" y="1168401"/>
            <a:ext cx="14938383" cy="1015663"/>
          </a:xfrm>
        </p:spPr>
        <p:txBody>
          <a:bodyPr/>
          <a:lstStyle/>
          <a:p>
            <a:r>
              <a:rPr lang="en-US" sz="6600" dirty="0" err="1">
                <a:solidFill>
                  <a:srgbClr val="002060"/>
                </a:solidFill>
              </a:rPr>
              <a:t>Programme</a:t>
            </a:r>
            <a:r>
              <a:rPr lang="en-US" sz="6600" dirty="0">
                <a:solidFill>
                  <a:srgbClr val="002060"/>
                </a:solidFill>
              </a:rPr>
              <a:t> II </a:t>
            </a:r>
            <a:endParaRPr lang="el-GR" sz="6600" dirty="0">
              <a:solidFill>
                <a:srgbClr val="00206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DAE4DD-2084-AFA7-4301-D4B39B557F41}"/>
              </a:ext>
            </a:extLst>
          </p:cNvPr>
          <p:cNvSpPr txBox="1"/>
          <p:nvPr/>
        </p:nvSpPr>
        <p:spPr>
          <a:xfrm>
            <a:off x="1259560" y="2852057"/>
            <a:ext cx="22210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evaluation process of the Bilateral Call, which was  published on January 11</a:t>
            </a:r>
            <a:r>
              <a:rPr lang="en-US" sz="3600" kern="100" baseline="300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</a:t>
            </a:r>
            <a:r>
              <a:rPr lang="en-US" sz="3600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2023, led to the selection of  seven projects, while three projects were on the reserved list</a:t>
            </a:r>
            <a:endParaRPr lang="el-GR" dirty="0">
              <a:solidFill>
                <a:srgbClr val="00206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416CF27-E031-0C8E-6DC1-1D29635F1F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860708"/>
              </p:ext>
            </p:extLst>
          </p:nvPr>
        </p:nvGraphicFramePr>
        <p:xfrm>
          <a:off x="1259560" y="4509411"/>
          <a:ext cx="9256040" cy="5908440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9256040">
                  <a:extLst>
                    <a:ext uri="{9D8B030D-6E8A-4147-A177-3AD203B41FA5}">
                      <a16:colId xmlns:a16="http://schemas.microsoft.com/office/drawing/2014/main" val="2198839129"/>
                    </a:ext>
                  </a:extLst>
                </a:gridCol>
              </a:tblGrid>
              <a:tr h="3910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kern="100" dirty="0">
                          <a:effectLst/>
                        </a:rPr>
                        <a:t>Selected Organizations </a:t>
                      </a:r>
                      <a:endParaRPr lang="el-GR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8760475"/>
                  </a:ext>
                </a:extLst>
              </a:tr>
              <a:tr h="6671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kern="100" dirty="0">
                          <a:effectLst/>
                        </a:rPr>
                        <a:t>MdM-GR/Hero Norway</a:t>
                      </a:r>
                      <a:endParaRPr lang="el-GR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6757061"/>
                  </a:ext>
                </a:extLst>
              </a:tr>
              <a:tr h="13695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kern="100">
                          <a:effectLst/>
                        </a:rPr>
                        <a:t>Kindergarten of Athens/Oslo Municipality/Nordstrand/Oslo Met</a:t>
                      </a:r>
                      <a:endParaRPr lang="el-GR" sz="2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30303590"/>
                  </a:ext>
                </a:extLst>
              </a:tr>
              <a:tr h="6671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kern="100" dirty="0">
                          <a:effectLst/>
                        </a:rPr>
                        <a:t>Solidarity Now/</a:t>
                      </a:r>
                      <a:r>
                        <a:rPr lang="en-GB" sz="2800" kern="100" dirty="0" err="1">
                          <a:effectLst/>
                        </a:rPr>
                        <a:t>DiH</a:t>
                      </a:r>
                      <a:endParaRPr lang="el-GR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867358"/>
                  </a:ext>
                </a:extLst>
              </a:tr>
              <a:tr h="6671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kern="100">
                          <a:effectLst/>
                        </a:rPr>
                        <a:t>IOM-GR/Hero Norway</a:t>
                      </a:r>
                      <a:endParaRPr lang="el-GR" sz="2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2020856"/>
                  </a:ext>
                </a:extLst>
              </a:tr>
              <a:tr h="6671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kern="100">
                          <a:effectLst/>
                        </a:rPr>
                        <a:t>DiH/One Happy Family</a:t>
                      </a:r>
                      <a:endParaRPr lang="el-GR" sz="2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674725"/>
                  </a:ext>
                </a:extLst>
              </a:tr>
              <a:tr h="7697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kern="100">
                          <a:effectLst/>
                        </a:rPr>
                        <a:t>Intersos-GR/University of Bergen</a:t>
                      </a:r>
                      <a:endParaRPr lang="el-GR" sz="2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7343146"/>
                  </a:ext>
                </a:extLst>
              </a:tr>
              <a:tr h="6671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2800" kern="100" dirty="0">
                          <a:effectLst/>
                        </a:rPr>
                        <a:t>Velos Youth/Y Youth (Withdrew)</a:t>
                      </a:r>
                      <a:endParaRPr lang="el-GR" sz="2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261489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AFD0B83-4CC0-2CEE-2F46-A6F2ADF320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388240"/>
              </p:ext>
            </p:extLst>
          </p:nvPr>
        </p:nvGraphicFramePr>
        <p:xfrm>
          <a:off x="12364580" y="4527161"/>
          <a:ext cx="9951134" cy="5908439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9951134">
                  <a:extLst>
                    <a:ext uri="{9D8B030D-6E8A-4147-A177-3AD203B41FA5}">
                      <a16:colId xmlns:a16="http://schemas.microsoft.com/office/drawing/2014/main" val="1129308726"/>
                    </a:ext>
                  </a:extLst>
                </a:gridCol>
              </a:tblGrid>
              <a:tr h="513112">
                <a:tc>
                  <a:txBody>
                    <a:bodyPr/>
                    <a:lstStyle/>
                    <a:p>
                      <a:pPr marL="45720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800" b="1" dirty="0">
                          <a:solidFill>
                            <a:srgbClr val="FFFFFF"/>
                          </a:solidFill>
                          <a:effectLst/>
                        </a:rPr>
                        <a:t>Applicants – Reserved list</a:t>
                      </a:r>
                      <a:endParaRPr lang="el-G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4715178"/>
                  </a:ext>
                </a:extLst>
              </a:tr>
              <a:tr h="1804143">
                <a:tc>
                  <a:txBody>
                    <a:bodyPr/>
                    <a:lstStyle/>
                    <a:p>
                      <a:pPr marL="45720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800" b="1" dirty="0" err="1">
                          <a:solidFill>
                            <a:srgbClr val="000000"/>
                          </a:solidFill>
                          <a:effectLst/>
                        </a:rPr>
                        <a:t>Praksis</a:t>
                      </a:r>
                      <a:r>
                        <a:rPr lang="en-GB" sz="2800" b="1" dirty="0">
                          <a:solidFill>
                            <a:srgbClr val="000000"/>
                          </a:solidFill>
                          <a:effectLst/>
                        </a:rPr>
                        <a:t>/Culture Breaks Borders/Global Girl Media</a:t>
                      </a:r>
                      <a:endParaRPr lang="el-G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0128871"/>
                  </a:ext>
                </a:extLst>
              </a:tr>
              <a:tr h="1197062">
                <a:tc>
                  <a:txBody>
                    <a:bodyPr/>
                    <a:lstStyle/>
                    <a:p>
                      <a:pPr marL="45720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800" b="1" dirty="0" err="1">
                          <a:effectLst/>
                        </a:rPr>
                        <a:t>Monokyklio</a:t>
                      </a:r>
                      <a:r>
                        <a:rPr lang="en-GB" sz="2800" b="1" dirty="0">
                          <a:effectLst/>
                        </a:rPr>
                        <a:t>/Acting for climate</a:t>
                      </a:r>
                      <a:endParaRPr lang="el-G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8078519"/>
                  </a:ext>
                </a:extLst>
              </a:tr>
              <a:tr h="2394122">
                <a:tc>
                  <a:txBody>
                    <a:bodyPr/>
                    <a:lstStyle/>
                    <a:p>
                      <a:pPr marL="45720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800" b="1" dirty="0">
                          <a:solidFill>
                            <a:srgbClr val="000000"/>
                          </a:solidFill>
                          <a:effectLst/>
                        </a:rPr>
                        <a:t>People Living with HIV-GR/HIV Norway/</a:t>
                      </a:r>
                      <a:r>
                        <a:rPr lang="en-GB" sz="2800" b="1" dirty="0" err="1">
                          <a:solidFill>
                            <a:srgbClr val="000000"/>
                          </a:solidFill>
                          <a:effectLst/>
                        </a:rPr>
                        <a:t>NorsensusMediaforum</a:t>
                      </a:r>
                      <a:endParaRPr lang="el-GR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1604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8359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 descr="A sign in a grassy area&#10;&#10;Description automatically generated">
            <a:extLst>
              <a:ext uri="{FF2B5EF4-FFF2-40B4-BE49-F238E27FC236}">
                <a16:creationId xmlns:a16="http://schemas.microsoft.com/office/drawing/2014/main" id="{7D86FAB3-7668-67C0-B37A-CBF494DA83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91276" y="2021045"/>
            <a:ext cx="4598272" cy="6507344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C9EBDC9-356C-C048-06CD-9C7150163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2178" y="442287"/>
            <a:ext cx="15876467" cy="1014344"/>
          </a:xfrm>
        </p:spPr>
        <p:txBody>
          <a:bodyPr/>
          <a:lstStyle/>
          <a:p>
            <a:pPr algn="ctr"/>
            <a:r>
              <a:rPr lang="en-US" sz="7200" dirty="0">
                <a:solidFill>
                  <a:srgbClr val="002060"/>
                </a:solidFill>
                <a:latin typeface="Calibri" panose="020F0502020204030204" pitchFamily="34" charset="0"/>
              </a:rPr>
              <a:t>Bilateral Activity UDI &amp; FO at Oslo </a:t>
            </a:r>
            <a:endParaRPr lang="el-GR" dirty="0"/>
          </a:p>
        </p:txBody>
      </p:sp>
      <p:pic>
        <p:nvPicPr>
          <p:cNvPr id="13" name="Content Placeholder 12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15E1F2F6-00E0-EC9F-33EF-3FDF8638FF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463" y="2021045"/>
            <a:ext cx="8676458" cy="6507344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FAE552-E24F-F861-7811-D414B8514CA3}"/>
              </a:ext>
            </a:extLst>
          </p:cNvPr>
          <p:cNvSpPr txBox="1"/>
          <p:nvPr/>
        </p:nvSpPr>
        <p:spPr>
          <a:xfrm>
            <a:off x="4174005" y="2827813"/>
            <a:ext cx="1530326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l-GR" dirty="0"/>
          </a:p>
        </p:txBody>
      </p:sp>
      <p:pic>
        <p:nvPicPr>
          <p:cNvPr id="17" name="Picture 16" descr="A yellow house with a lawn and grass&#10;&#10;Description automatically generated">
            <a:extLst>
              <a:ext uri="{FF2B5EF4-FFF2-40B4-BE49-F238E27FC236}">
                <a16:creationId xmlns:a16="http://schemas.microsoft.com/office/drawing/2014/main" id="{AA30BBE2-1CC4-84F0-A059-5AB07CA684F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65903" y="2021045"/>
            <a:ext cx="8676459" cy="65073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C18CD0-1022-94E6-6775-62802F3B733B}"/>
              </a:ext>
            </a:extLst>
          </p:cNvPr>
          <p:cNvSpPr txBox="1"/>
          <p:nvPr/>
        </p:nvSpPr>
        <p:spPr>
          <a:xfrm>
            <a:off x="2982686" y="9271158"/>
            <a:ext cx="20552228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Presentation of the reception/accommodation structure in Norway with focus on UAM accommodation centers &amp;  introduction to the National Arrival center </a:t>
            </a:r>
            <a:endParaRPr lang="en-US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l-GR" sz="20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Methods and techniques regarding the quality monitoring reception centers in Norway with focus on UAM </a:t>
            </a:r>
            <a:endParaRPr lang="el-GR" sz="20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sz="20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Presentation of the work with case management UAM </a:t>
            </a:r>
          </a:p>
          <a:p>
            <a:endParaRPr lang="el-GR" sz="20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Visiting the National Arrival  &amp; an accommodation center for UAM in </a:t>
            </a:r>
            <a:r>
              <a:rPr lang="en-US" sz="2000" b="1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Ormen</a:t>
            </a:r>
            <a:r>
              <a:rPr lang="en-US" sz="20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&amp; </a:t>
            </a:r>
            <a:r>
              <a:rPr lang="en-US" sz="2000" b="1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Porsgrunn</a:t>
            </a:r>
            <a:endParaRPr lang="el-GR" sz="20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l-GR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65339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Τίτλος 1">
            <a:extLst>
              <a:ext uri="{FF2B5EF4-FFF2-40B4-BE49-F238E27FC236}">
                <a16:creationId xmlns:a16="http://schemas.microsoft.com/office/drawing/2014/main" id="{A7EF3C8C-BA59-3EBC-16E8-3B9A46736E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60475" y="4848067"/>
            <a:ext cx="21028025" cy="2954655"/>
          </a:xfrm>
        </p:spPr>
        <p:txBody>
          <a:bodyPr/>
          <a:lstStyle/>
          <a:p>
            <a:pPr algn="ctr"/>
            <a:r>
              <a:rPr lang="en-US" sz="9600" i="0" u="none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  <a:t>Key statistics &amp; accomplishments </a:t>
            </a:r>
            <a:br>
              <a:rPr lang="en-US" sz="9600" i="0" u="none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en-US" sz="9600" i="0" u="none" strike="noStrike" baseline="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r>
              <a:rPr lang="en-US" sz="9600" i="0" u="none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  <a:t> I &amp; II</a:t>
            </a:r>
          </a:p>
        </p:txBody>
      </p:sp>
    </p:spTree>
    <p:extLst>
      <p:ext uri="{BB962C8B-B14F-4D97-AF65-F5344CB8AC3E}">
        <p14:creationId xmlns:p14="http://schemas.microsoft.com/office/powerpoint/2010/main" val="4144698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africa with different colored areas&#10;&#10;Description automatically generated">
            <a:extLst>
              <a:ext uri="{FF2B5EF4-FFF2-40B4-BE49-F238E27FC236}">
                <a16:creationId xmlns:a16="http://schemas.microsoft.com/office/drawing/2014/main" id="{11934553-EDD9-2CD4-62F1-04C79473F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"/>
            <a:ext cx="24380825" cy="1371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5115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greece with different colored spots&#10;&#10;Description automatically generated">
            <a:extLst>
              <a:ext uri="{FF2B5EF4-FFF2-40B4-BE49-F238E27FC236}">
                <a16:creationId xmlns:a16="http://schemas.microsoft.com/office/drawing/2014/main" id="{6FDC7BA9-E3ED-21F1-F174-12200539A2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"/>
            <a:ext cx="24380825" cy="1371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9683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a pie chart&#10;&#10;Description automatically generated">
            <a:extLst>
              <a:ext uri="{FF2B5EF4-FFF2-40B4-BE49-F238E27FC236}">
                <a16:creationId xmlns:a16="http://schemas.microsoft.com/office/drawing/2014/main" id="{D212743B-A57F-47AC-428B-56CE16D99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"/>
            <a:ext cx="24380825" cy="1371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5623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with text and numbers&#10;&#10;Description automatically generated with medium confidence">
            <a:extLst>
              <a:ext uri="{FF2B5EF4-FFF2-40B4-BE49-F238E27FC236}">
                <a16:creationId xmlns:a16="http://schemas.microsoft.com/office/drawing/2014/main" id="{33C0CBD0-3504-A3FA-9869-CED1F984F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"/>
            <a:ext cx="24380825" cy="1371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9981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graph&#10;&#10;Description automatically generated">
            <a:extLst>
              <a:ext uri="{FF2B5EF4-FFF2-40B4-BE49-F238E27FC236}">
                <a16:creationId xmlns:a16="http://schemas.microsoft.com/office/drawing/2014/main" id="{0CA0B3C9-8E04-6A2B-E32F-7F358C8F7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"/>
            <a:ext cx="24380825" cy="1371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8789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Τίτλος 1">
            <a:extLst>
              <a:ext uri="{FF2B5EF4-FFF2-40B4-BE49-F238E27FC236}">
                <a16:creationId xmlns:a16="http://schemas.microsoft.com/office/drawing/2014/main" id="{A7EF3C8C-BA59-3EBC-16E8-3B9A46736E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260475" y="5586730"/>
            <a:ext cx="21028025" cy="1477328"/>
          </a:xfrm>
        </p:spPr>
        <p:txBody>
          <a:bodyPr/>
          <a:lstStyle/>
          <a:p>
            <a:pPr algn="ctr"/>
            <a:r>
              <a:rPr lang="pl-PL" sz="9600" i="0" u="none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  <a:t>Financial performance </a:t>
            </a:r>
            <a:r>
              <a:rPr lang="en-US" sz="9600" i="0" u="none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33490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Θέση κειμένου 3">
            <a:extLst>
              <a:ext uri="{FF2B5EF4-FFF2-40B4-BE49-F238E27FC236}">
                <a16:creationId xmlns:a16="http://schemas.microsoft.com/office/drawing/2014/main" id="{56F07E94-63AA-EC17-61C5-2AC33B44E83D}"/>
              </a:ext>
            </a:extLst>
          </p:cNvPr>
          <p:cNvSpPr txBox="1">
            <a:spLocks noGrp="1"/>
          </p:cNvSpPr>
          <p:nvPr>
            <p:ph type="body" sz="quarter" idx="11"/>
          </p:nvPr>
        </p:nvSpPr>
        <p:spPr>
          <a:xfrm>
            <a:off x="1697037" y="4016417"/>
            <a:ext cx="5580063" cy="615950"/>
          </a:xfrm>
        </p:spPr>
        <p:txBody>
          <a:bodyPr rtlCol="0"/>
          <a:lstStyle>
            <a:lvl1pPr marL="457131" indent="-457131" algn="l" defTabSz="1828526" rtl="0" eaLnBrk="1" latinLnBrk="0" hangingPunct="1">
              <a:lnSpc>
                <a:spcPct val="10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1pPr>
            <a:lvl2pPr marL="1371394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2pPr>
            <a:lvl3pPr marL="2285657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3pPr>
            <a:lvl4pPr marL="3199920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4pPr>
            <a:lvl5pPr marL="4114183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5pPr>
            <a:lvl6pPr marL="5028446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708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971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234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000" dirty="0">
                <a:solidFill>
                  <a:srgbClr val="0F3C74"/>
                </a:solidFill>
                <a:latin typeface="+mj-lt"/>
                <a:ea typeface="+mj-ea"/>
                <a:cs typeface="+mj-cs"/>
              </a:rPr>
              <a:t>Pre-defined Projects</a:t>
            </a:r>
          </a:p>
        </p:txBody>
      </p:sp>
      <p:sp>
        <p:nvSpPr>
          <p:cNvPr id="9" name="Θέση περιεχομένου 2">
            <a:extLst>
              <a:ext uri="{FF2B5EF4-FFF2-40B4-BE49-F238E27FC236}">
                <a16:creationId xmlns:a16="http://schemas.microsoft.com/office/drawing/2014/main" id="{69B7C953-D4AC-03FA-CDFD-95B21AECDC82}"/>
              </a:ext>
            </a:extLst>
          </p:cNvPr>
          <p:cNvSpPr txBox="1">
            <a:spLocks/>
          </p:cNvSpPr>
          <p:nvPr/>
        </p:nvSpPr>
        <p:spPr>
          <a:xfrm>
            <a:off x="1697036" y="5450115"/>
            <a:ext cx="20248563" cy="3770312"/>
          </a:xfrm>
          <a:prstGeom prst="rect">
            <a:avLst/>
          </a:prstGeom>
        </p:spPr>
        <p:txBody>
          <a:bodyPr/>
          <a:lstStyle>
            <a:lvl1pPr marL="457131" indent="-457131" algn="l" defTabSz="1828526" rtl="0" eaLnBrk="1" latinLnBrk="0" hangingPunct="1">
              <a:lnSpc>
                <a:spcPct val="10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1pPr>
            <a:lvl2pPr marL="1371394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2pPr>
            <a:lvl3pPr marL="2285657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3pPr>
            <a:lvl4pPr marL="3199920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4pPr>
            <a:lvl5pPr marL="4114183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5pPr>
            <a:lvl6pPr marL="5028446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708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971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234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n-US" sz="3200" b="1" dirty="0">
                <a:solidFill>
                  <a:srgbClr val="0F3C74"/>
                </a:solidFill>
                <a:latin typeface="+mj-lt"/>
                <a:ea typeface="+mj-ea"/>
                <a:cs typeface="+mj-cs"/>
              </a:rPr>
              <a:t>Athens Solidarity Center 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n-US" sz="3200" b="1" dirty="0">
                <a:solidFill>
                  <a:srgbClr val="0F3C74"/>
                </a:solidFill>
                <a:latin typeface="+mj-lt"/>
                <a:ea typeface="+mj-ea"/>
                <a:cs typeface="+mj-cs"/>
              </a:rPr>
              <a:t>European </a:t>
            </a:r>
            <a:r>
              <a:rPr lang="en-US" sz="3200" b="1" dirty="0" err="1">
                <a:solidFill>
                  <a:srgbClr val="0F3C74"/>
                </a:solidFill>
                <a:latin typeface="+mj-lt"/>
                <a:ea typeface="+mj-ea"/>
                <a:cs typeface="+mj-cs"/>
              </a:rPr>
              <a:t>Wergeland</a:t>
            </a:r>
            <a:r>
              <a:rPr lang="en-US" sz="3200" b="1" dirty="0">
                <a:solidFill>
                  <a:srgbClr val="0F3C74"/>
                </a:solidFill>
                <a:latin typeface="+mj-lt"/>
                <a:ea typeface="+mj-ea"/>
                <a:cs typeface="+mj-cs"/>
              </a:rPr>
              <a:t> Center 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n-US" sz="3200" b="1" dirty="0">
                <a:solidFill>
                  <a:srgbClr val="0F3C74"/>
                </a:solidFill>
                <a:latin typeface="+mj-lt"/>
                <a:ea typeface="+mj-ea"/>
                <a:cs typeface="+mj-cs"/>
              </a:rPr>
              <a:t>Athens Development &amp; Destination Management Agency, Municipality of Athens </a:t>
            </a:r>
            <a:endParaRPr lang="pl-PL" sz="3200" b="1" dirty="0">
              <a:solidFill>
                <a:srgbClr val="0F3C74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endParaRPr lang="en-US" sz="3200" b="1" dirty="0">
              <a:solidFill>
                <a:srgbClr val="0F3C74"/>
              </a:solidFill>
              <a:latin typeface="+mj-lt"/>
              <a:ea typeface="+mj-ea"/>
              <a:cs typeface="+mj-cs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endParaRPr lang="en-US" sz="3200" b="1" dirty="0">
              <a:solidFill>
                <a:srgbClr val="0F3C74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B81788-33AC-9706-AC3D-9414654DA934}"/>
              </a:ext>
            </a:extLst>
          </p:cNvPr>
          <p:cNvSpPr txBox="1"/>
          <p:nvPr/>
        </p:nvSpPr>
        <p:spPr>
          <a:xfrm>
            <a:off x="0" y="1023265"/>
            <a:ext cx="2410097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dirty="0" err="1">
                <a:solidFill>
                  <a:srgbClr val="002060"/>
                </a:solidFill>
              </a:rPr>
              <a:t>Programme</a:t>
            </a:r>
            <a:r>
              <a:rPr lang="en-US" sz="6600" b="1" dirty="0">
                <a:solidFill>
                  <a:srgbClr val="002060"/>
                </a:solidFill>
              </a:rPr>
              <a:t> I – Local Development &amp; Poverty Reduction </a:t>
            </a:r>
          </a:p>
        </p:txBody>
      </p:sp>
      <p:pic>
        <p:nvPicPr>
          <p:cNvPr id="2" name="Εικόνα 10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ECEAAA60-9301-8475-5145-9258DF6D8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2659" y="9220428"/>
            <a:ext cx="5050084" cy="130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Εικόνα 6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8F4C3564-6C04-F228-4374-FA0FF83E14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0556" y="9220427"/>
            <a:ext cx="2687901" cy="1400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Εικόνα 7">
            <a:extLst>
              <a:ext uri="{FF2B5EF4-FFF2-40B4-BE49-F238E27FC236}">
                <a16:creationId xmlns:a16="http://schemas.microsoft.com/office/drawing/2014/main" id="{CC8C87C8-D6FE-D5B7-2FB9-B9028F0DF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17747" y="9220428"/>
            <a:ext cx="2953846" cy="1400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Τίτλος 1">
            <a:extLst>
              <a:ext uri="{FF2B5EF4-FFF2-40B4-BE49-F238E27FC236}">
                <a16:creationId xmlns:a16="http://schemas.microsoft.com/office/drawing/2014/main" id="{90EB5BCB-5508-93C3-6370-8E592DDDEE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63775" y="1333500"/>
            <a:ext cx="21861463" cy="923925"/>
          </a:xfrm>
        </p:spPr>
        <p:txBody>
          <a:bodyPr/>
          <a:lstStyle/>
          <a:p>
            <a:pPr eaLnBrk="1" hangingPunct="1"/>
            <a:r>
              <a:rPr lang="en-US" altLang="en-US" sz="6000" dirty="0">
                <a:solidFill>
                  <a:srgbClr val="002060"/>
                </a:solidFill>
              </a:rPr>
              <a:t>EEA Grants – </a:t>
            </a:r>
            <a:r>
              <a:rPr lang="en-US" altLang="en-US" sz="6000" dirty="0" err="1">
                <a:solidFill>
                  <a:srgbClr val="002060"/>
                </a:solidFill>
              </a:rPr>
              <a:t>Programme</a:t>
            </a:r>
            <a:r>
              <a:rPr lang="en-US" altLang="en-US" sz="6000" dirty="0">
                <a:solidFill>
                  <a:srgbClr val="002060"/>
                </a:solidFill>
              </a:rPr>
              <a:t> I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A6E4D9C-4528-D5CB-394B-1A9D372F7B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889581"/>
              </p:ext>
            </p:extLst>
          </p:nvPr>
        </p:nvGraphicFramePr>
        <p:xfrm>
          <a:off x="2835842" y="3699396"/>
          <a:ext cx="17828360" cy="5901804"/>
        </p:xfrm>
        <a:graphic>
          <a:graphicData uri="http://schemas.openxmlformats.org/drawingml/2006/table">
            <a:tbl>
              <a:tblPr/>
              <a:tblGrid>
                <a:gridCol w="3766936">
                  <a:extLst>
                    <a:ext uri="{9D8B030D-6E8A-4147-A177-3AD203B41FA5}">
                      <a16:colId xmlns:a16="http://schemas.microsoft.com/office/drawing/2014/main" val="3970123702"/>
                    </a:ext>
                  </a:extLst>
                </a:gridCol>
                <a:gridCol w="3766936">
                  <a:extLst>
                    <a:ext uri="{9D8B030D-6E8A-4147-A177-3AD203B41FA5}">
                      <a16:colId xmlns:a16="http://schemas.microsoft.com/office/drawing/2014/main" val="1515956259"/>
                    </a:ext>
                  </a:extLst>
                </a:gridCol>
                <a:gridCol w="3766936">
                  <a:extLst>
                    <a:ext uri="{9D8B030D-6E8A-4147-A177-3AD203B41FA5}">
                      <a16:colId xmlns:a16="http://schemas.microsoft.com/office/drawing/2014/main" val="2867031378"/>
                    </a:ext>
                  </a:extLst>
                </a:gridCol>
                <a:gridCol w="1725613">
                  <a:extLst>
                    <a:ext uri="{9D8B030D-6E8A-4147-A177-3AD203B41FA5}">
                      <a16:colId xmlns:a16="http://schemas.microsoft.com/office/drawing/2014/main" val="4252215332"/>
                    </a:ext>
                  </a:extLst>
                </a:gridCol>
                <a:gridCol w="1047039">
                  <a:extLst>
                    <a:ext uri="{9D8B030D-6E8A-4147-A177-3AD203B41FA5}">
                      <a16:colId xmlns:a16="http://schemas.microsoft.com/office/drawing/2014/main" val="2626948195"/>
                    </a:ext>
                  </a:extLst>
                </a:gridCol>
                <a:gridCol w="1877450">
                  <a:extLst>
                    <a:ext uri="{9D8B030D-6E8A-4147-A177-3AD203B41FA5}">
                      <a16:colId xmlns:a16="http://schemas.microsoft.com/office/drawing/2014/main" val="2180588965"/>
                    </a:ext>
                  </a:extLst>
                </a:gridCol>
                <a:gridCol w="1877450">
                  <a:extLst>
                    <a:ext uri="{9D8B030D-6E8A-4147-A177-3AD203B41FA5}">
                      <a16:colId xmlns:a16="http://schemas.microsoft.com/office/drawing/2014/main" val="2783215137"/>
                    </a:ext>
                  </a:extLst>
                </a:gridCol>
              </a:tblGrid>
              <a:tr h="103327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Programme Short Name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Outcome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Outcome/ Project Title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Project Promoter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Grant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Disbursed to Projects -  up to now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617268"/>
                  </a:ext>
                </a:extLst>
              </a:tr>
              <a:tr h="616269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GR-LOCALDEV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Project Sum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€  6.418.000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l-GR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€  4.493.280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312484"/>
                  </a:ext>
                </a:extLst>
              </a:tr>
              <a:tr h="918241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0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Outcome 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Integration of refugee children in Greek schools improved (EEA Grants)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EWC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progress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1.500.000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1.349.550,00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127847"/>
                  </a:ext>
                </a:extLst>
              </a:tr>
              <a:tr h="986031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pl-PL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Outcome 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Increased opportunities for integration and social inclusion for vulnerable individuals (EEA Grants)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1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Solidarity NOW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completed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2.000.000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1.998.330,04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0880638"/>
                  </a:ext>
                </a:extLst>
              </a:tr>
              <a:tr h="1115448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Increased opportunities for integration and social inclusion for vulnerable individuals (EEA Grants)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1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Solidarity NOW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progress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450.000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                     405.000,00 €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7188787"/>
                  </a:ext>
                </a:extLst>
              </a:tr>
              <a:tr h="616269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Outcome 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TBD (EEA Grants)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MoA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progress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2.468.000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740.400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022052"/>
                  </a:ext>
                </a:extLst>
              </a:tr>
              <a:tr h="616269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1155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2882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Τίτλος 1">
            <a:extLst>
              <a:ext uri="{FF2B5EF4-FFF2-40B4-BE49-F238E27FC236}">
                <a16:creationId xmlns:a16="http://schemas.microsoft.com/office/drawing/2014/main" id="{90EB5BCB-5508-93C3-6370-8E592DDDEE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63775" y="1333500"/>
            <a:ext cx="21861463" cy="923925"/>
          </a:xfrm>
        </p:spPr>
        <p:txBody>
          <a:bodyPr/>
          <a:lstStyle/>
          <a:p>
            <a:pPr eaLnBrk="1" hangingPunct="1"/>
            <a:r>
              <a:rPr lang="en-US" altLang="en-US" sz="6000" dirty="0">
                <a:solidFill>
                  <a:srgbClr val="002060"/>
                </a:solidFill>
              </a:rPr>
              <a:t>Funds Absorbed – </a:t>
            </a:r>
            <a:r>
              <a:rPr lang="en-US" altLang="en-US" sz="6000" dirty="0" err="1">
                <a:solidFill>
                  <a:srgbClr val="002060"/>
                </a:solidFill>
              </a:rPr>
              <a:t>Programme</a:t>
            </a:r>
            <a:r>
              <a:rPr lang="en-US" altLang="en-US" sz="6000" dirty="0">
                <a:solidFill>
                  <a:srgbClr val="002060"/>
                </a:solidFill>
              </a:rPr>
              <a:t> II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D6945E9-4DF7-4F42-9C48-CE3A5BB627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59785"/>
              </p:ext>
            </p:extLst>
          </p:nvPr>
        </p:nvGraphicFramePr>
        <p:xfrm>
          <a:off x="1632403" y="3179695"/>
          <a:ext cx="20095483" cy="5937473"/>
        </p:xfrm>
        <a:graphic>
          <a:graphicData uri="http://schemas.openxmlformats.org/drawingml/2006/table">
            <a:tbl>
              <a:tblPr/>
              <a:tblGrid>
                <a:gridCol w="3266168">
                  <a:extLst>
                    <a:ext uri="{9D8B030D-6E8A-4147-A177-3AD203B41FA5}">
                      <a16:colId xmlns:a16="http://schemas.microsoft.com/office/drawing/2014/main" val="3969618050"/>
                    </a:ext>
                  </a:extLst>
                </a:gridCol>
                <a:gridCol w="3504516">
                  <a:extLst>
                    <a:ext uri="{9D8B030D-6E8A-4147-A177-3AD203B41FA5}">
                      <a16:colId xmlns:a16="http://schemas.microsoft.com/office/drawing/2014/main" val="2993883083"/>
                    </a:ext>
                  </a:extLst>
                </a:gridCol>
                <a:gridCol w="5585244">
                  <a:extLst>
                    <a:ext uri="{9D8B030D-6E8A-4147-A177-3AD203B41FA5}">
                      <a16:colId xmlns:a16="http://schemas.microsoft.com/office/drawing/2014/main" val="422256684"/>
                    </a:ext>
                  </a:extLst>
                </a:gridCol>
                <a:gridCol w="2690036">
                  <a:extLst>
                    <a:ext uri="{9D8B030D-6E8A-4147-A177-3AD203B41FA5}">
                      <a16:colId xmlns:a16="http://schemas.microsoft.com/office/drawing/2014/main" val="3422153391"/>
                    </a:ext>
                  </a:extLst>
                </a:gridCol>
                <a:gridCol w="1584385">
                  <a:extLst>
                    <a:ext uri="{9D8B030D-6E8A-4147-A177-3AD203B41FA5}">
                      <a16:colId xmlns:a16="http://schemas.microsoft.com/office/drawing/2014/main" val="442316710"/>
                    </a:ext>
                  </a:extLst>
                </a:gridCol>
                <a:gridCol w="1732567">
                  <a:extLst>
                    <a:ext uri="{9D8B030D-6E8A-4147-A177-3AD203B41FA5}">
                      <a16:colId xmlns:a16="http://schemas.microsoft.com/office/drawing/2014/main" val="3665724202"/>
                    </a:ext>
                  </a:extLst>
                </a:gridCol>
                <a:gridCol w="1732567">
                  <a:extLst>
                    <a:ext uri="{9D8B030D-6E8A-4147-A177-3AD203B41FA5}">
                      <a16:colId xmlns:a16="http://schemas.microsoft.com/office/drawing/2014/main" val="997263416"/>
                    </a:ext>
                  </a:extLst>
                </a:gridCol>
              </a:tblGrid>
              <a:tr h="46870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Programme Short Name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Outcome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Outcome/ Project Title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Project Promoter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Grant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Disbursed to Projects -  up to now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775016"/>
                  </a:ext>
                </a:extLst>
              </a:tr>
              <a:tr h="292941"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HOMEAFFAIRS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Programme Sum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€  15.132.000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€  14.538.944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0284357"/>
                  </a:ext>
                </a:extLst>
              </a:tr>
              <a:tr h="436482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0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Outcome 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Improved quality of accommodation and other services provided in open reception centres (EEA Grants)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OPEN CALL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7.632.000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7.152.532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0696387"/>
                  </a:ext>
                </a:extLst>
              </a:tr>
              <a:tr h="292941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FUTURA - Fostering the Transition of Unaccompanied childRen to Adulthood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IRC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progress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1.722.661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1.549.882,16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87048"/>
                  </a:ext>
                </a:extLst>
              </a:tr>
              <a:tr h="292941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0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Diaplous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ARSIS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completed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1.615.058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1.593.895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1311647"/>
                  </a:ext>
                </a:extLst>
              </a:tr>
              <a:tr h="530223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1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A step Forward - Accommodation Facility for Women Asylum Seekers at Risk and for Mothers with their Children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MDM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completed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994.875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985.544,23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0102884"/>
                  </a:ext>
                </a:extLst>
              </a:tr>
              <a:tr h="292941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0" i="1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HOUSE2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SMAN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progress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1.074.903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1.021.158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907005"/>
                  </a:ext>
                </a:extLst>
              </a:tr>
              <a:tr h="530223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1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Transit Accommodation Facilities for Unaccompanied Minors in Samos and Chios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METAdrasi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progress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2.224.503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2.002.052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3693556"/>
                  </a:ext>
                </a:extLst>
              </a:tr>
              <a:tr h="468706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Outcome 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Capacity of key institutions to ensure protection of vulnerable asylum seekers, particularly UAMs, is strengthened (EEA Grants)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1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NORCAP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i="1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completed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3.500.000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3.486.413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4093388"/>
                  </a:ext>
                </a:extLst>
              </a:tr>
              <a:tr h="436482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Outcome 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Operational procedures and capacity of the Greek Asylum Service and Appeal Committees improved (EEA Grants)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UNHCR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completed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3.000.000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3.000.000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3094416"/>
                  </a:ext>
                </a:extLst>
              </a:tr>
              <a:tr h="436482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Outcome 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Orderly and humane voluntary return of migrants or vulnerable groups is secured (EEA Grants)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IOM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progress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1.000.000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900.000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1305856"/>
                  </a:ext>
                </a:extLst>
              </a:tr>
              <a:tr h="527294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830908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Τίτλος 1">
            <a:extLst>
              <a:ext uri="{FF2B5EF4-FFF2-40B4-BE49-F238E27FC236}">
                <a16:creationId xmlns:a16="http://schemas.microsoft.com/office/drawing/2014/main" id="{90EB5BCB-5508-93C3-6370-8E592DDDEE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36283" y="1268186"/>
            <a:ext cx="21861463" cy="923925"/>
          </a:xfrm>
        </p:spPr>
        <p:txBody>
          <a:bodyPr/>
          <a:lstStyle/>
          <a:p>
            <a:pPr eaLnBrk="1" hangingPunct="1"/>
            <a:r>
              <a:rPr lang="en-US" altLang="en-US" sz="6000" dirty="0">
                <a:solidFill>
                  <a:srgbClr val="002060"/>
                </a:solidFill>
              </a:rPr>
              <a:t>Funds Absorbed</a:t>
            </a:r>
            <a:r>
              <a:rPr lang="el-GR" altLang="en-US" sz="6000" dirty="0">
                <a:solidFill>
                  <a:srgbClr val="002060"/>
                </a:solidFill>
              </a:rPr>
              <a:t> </a:t>
            </a:r>
            <a:r>
              <a:rPr lang="en-US" altLang="en-US" sz="6000" dirty="0">
                <a:solidFill>
                  <a:srgbClr val="002060"/>
                </a:solidFill>
              </a:rPr>
              <a:t>- Bilateral Initiatives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FB62B1-EA88-5AFB-2A58-5EE3A5F01D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282435"/>
              </p:ext>
            </p:extLst>
          </p:nvPr>
        </p:nvGraphicFramePr>
        <p:xfrm>
          <a:off x="1836283" y="3037552"/>
          <a:ext cx="19456173" cy="7639307"/>
        </p:xfrm>
        <a:graphic>
          <a:graphicData uri="http://schemas.openxmlformats.org/drawingml/2006/table">
            <a:tbl>
              <a:tblPr/>
              <a:tblGrid>
                <a:gridCol w="2331304">
                  <a:extLst>
                    <a:ext uri="{9D8B030D-6E8A-4147-A177-3AD203B41FA5}">
                      <a16:colId xmlns:a16="http://schemas.microsoft.com/office/drawing/2014/main" val="25736089"/>
                    </a:ext>
                  </a:extLst>
                </a:gridCol>
                <a:gridCol w="4223981">
                  <a:extLst>
                    <a:ext uri="{9D8B030D-6E8A-4147-A177-3AD203B41FA5}">
                      <a16:colId xmlns:a16="http://schemas.microsoft.com/office/drawing/2014/main" val="4119019031"/>
                    </a:ext>
                  </a:extLst>
                </a:gridCol>
                <a:gridCol w="5407559">
                  <a:extLst>
                    <a:ext uri="{9D8B030D-6E8A-4147-A177-3AD203B41FA5}">
                      <a16:colId xmlns:a16="http://schemas.microsoft.com/office/drawing/2014/main" val="2666948315"/>
                    </a:ext>
                  </a:extLst>
                </a:gridCol>
                <a:gridCol w="2604457">
                  <a:extLst>
                    <a:ext uri="{9D8B030D-6E8A-4147-A177-3AD203B41FA5}">
                      <a16:colId xmlns:a16="http://schemas.microsoft.com/office/drawing/2014/main" val="1982975878"/>
                    </a:ext>
                  </a:extLst>
                </a:gridCol>
                <a:gridCol w="1533980">
                  <a:extLst>
                    <a:ext uri="{9D8B030D-6E8A-4147-A177-3AD203B41FA5}">
                      <a16:colId xmlns:a16="http://schemas.microsoft.com/office/drawing/2014/main" val="1389860792"/>
                    </a:ext>
                  </a:extLst>
                </a:gridCol>
                <a:gridCol w="1677446">
                  <a:extLst>
                    <a:ext uri="{9D8B030D-6E8A-4147-A177-3AD203B41FA5}">
                      <a16:colId xmlns:a16="http://schemas.microsoft.com/office/drawing/2014/main" val="3511429149"/>
                    </a:ext>
                  </a:extLst>
                </a:gridCol>
                <a:gridCol w="1677446">
                  <a:extLst>
                    <a:ext uri="{9D8B030D-6E8A-4147-A177-3AD203B41FA5}">
                      <a16:colId xmlns:a16="http://schemas.microsoft.com/office/drawing/2014/main" val="421859658"/>
                    </a:ext>
                  </a:extLst>
                </a:gridCol>
              </a:tblGrid>
              <a:tr h="37784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Programme Short Name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Outcome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Outcome/ Project Title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Project Promoter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Grant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Disbursed to Projects -  up to now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2347549"/>
                  </a:ext>
                </a:extLst>
              </a:tr>
              <a:tr h="236151">
                <a:tc rowSpan="12"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HOMEAFFAIRS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Sum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3529166"/>
                  </a:ext>
                </a:extLst>
              </a:tr>
              <a:tr h="351865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Bilateral Outcome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Enhanced collaboration between beneficiary and donor state entities involved in the programme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134.852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56.388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85192"/>
                  </a:ext>
                </a:extLst>
              </a:tr>
              <a:tr h="236151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OPEN CALL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€  119.852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€  28.194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618484"/>
                  </a:ext>
                </a:extLst>
              </a:tr>
              <a:tr h="236151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MdM - Hero Norge 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progress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15.000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3565518"/>
                  </a:ext>
                </a:extLst>
              </a:tr>
              <a:tr h="843060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82nd Kindergarten - District Søndre Nordstrand, Oslo Municipality </a:t>
                      </a:r>
                      <a:br>
                        <a:rPr lang="pl-PL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l-PL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(Bydel søndre Nordstrand, Oslo Kommune)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progress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14.999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469184"/>
                  </a:ext>
                </a:extLst>
              </a:tr>
              <a:tr h="236151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SOLIDARITYNOW - Dråpen i Havet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progress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14.853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7.427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2407121"/>
                  </a:ext>
                </a:extLst>
              </a:tr>
              <a:tr h="236151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IOM - Hero Norge AS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15.000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5674068"/>
                  </a:ext>
                </a:extLst>
              </a:tr>
              <a:tr h="236151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Dråpen i Havet / One Happy Family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progress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15.000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8746"/>
                  </a:ext>
                </a:extLst>
              </a:tr>
              <a:tr h="427434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1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INTERSOS HELLAS / UNIVERSITY OF BERGEN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progress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15.000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7.500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4036959"/>
                  </a:ext>
                </a:extLst>
              </a:tr>
              <a:tr h="236151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1" i="1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PRAKSIS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l-GR" sz="1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1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€  15.000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0224535"/>
                  </a:ext>
                </a:extLst>
              </a:tr>
              <a:tr h="425072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PDP / FUND OPERATOR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completed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          15.000,00 €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                      13.267,00 €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0846626"/>
                  </a:ext>
                </a:extLst>
              </a:tr>
              <a:tr h="425072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8056518"/>
                  </a:ext>
                </a:extLst>
              </a:tr>
              <a:tr h="42507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Programme Short Name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Outcome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Outcome/ Project Title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Project Promoter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Grant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Disbursed to Projects -  up to now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6206245"/>
                  </a:ext>
                </a:extLst>
              </a:tr>
              <a:tr h="23615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pl-PL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GR-LOCALDEV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Project Sum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l-GR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453149"/>
                  </a:ext>
                </a:extLst>
              </a:tr>
              <a:tr h="351865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Bilateral Outcome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Enhanced collaboration between beneficiary and donor state entities involved in the programme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1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Solidarity NOW - EWC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 progress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0" u="none" strike="noStrike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50.000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600" b="0" i="0" u="none" strike="noStrike" dirty="0">
                          <a:solidFill>
                            <a:srgbClr val="111111"/>
                          </a:solidFill>
                          <a:effectLst/>
                          <a:latin typeface="Arial" panose="020B0604020202020204" pitchFamily="34" charset="0"/>
                        </a:rPr>
                        <a:t>€  25.000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53103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90714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DCFF3-7392-6D7B-F56D-3CE12765AF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157" y="3833049"/>
            <a:ext cx="21028462" cy="4985980"/>
          </a:xfrm>
        </p:spPr>
        <p:txBody>
          <a:bodyPr/>
          <a:lstStyle/>
          <a:p>
            <a:r>
              <a:rPr lang="en-US" dirty="0"/>
              <a:t>Communication</a:t>
            </a:r>
            <a:br>
              <a:rPr lang="en-US" dirty="0"/>
            </a:br>
            <a:br>
              <a:rPr lang="en-US" dirty="0"/>
            </a:br>
            <a:r>
              <a:rPr lang="en-US" sz="7200" dirty="0"/>
              <a:t>Closing event</a:t>
            </a:r>
            <a:br>
              <a:rPr lang="en-US" sz="7200" dirty="0"/>
            </a:br>
            <a:r>
              <a:rPr lang="en-US" sz="7200" dirty="0"/>
              <a:t>September 28</a:t>
            </a:r>
            <a:r>
              <a:rPr lang="en-US" sz="7200" baseline="30000" dirty="0"/>
              <a:t>th</a:t>
            </a:r>
            <a:r>
              <a:rPr lang="en-US" sz="7200" dirty="0"/>
              <a:t>, 2023</a:t>
            </a:r>
            <a:endParaRPr lang="el-GR" sz="7200" dirty="0"/>
          </a:p>
        </p:txBody>
      </p:sp>
    </p:spTree>
    <p:extLst>
      <p:ext uri="{BB962C8B-B14F-4D97-AF65-F5344CB8AC3E}">
        <p14:creationId xmlns:p14="http://schemas.microsoft.com/office/powerpoint/2010/main" val="19217794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blue and white event invitation&#10;&#10;Description automatically generated">
            <a:extLst>
              <a:ext uri="{FF2B5EF4-FFF2-40B4-BE49-F238E27FC236}">
                <a16:creationId xmlns:a16="http://schemas.microsoft.com/office/drawing/2014/main" id="{017AAC9C-3C43-B739-260B-1D22302405B5}"/>
              </a:ext>
            </a:extLst>
          </p:cNvPr>
          <p:cNvPicPr>
            <a:picLocks noGrp="1" noChangeAspect="1"/>
          </p:cNvPicPr>
          <p:nvPr>
            <p:ph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358" y="2828260"/>
            <a:ext cx="4725635" cy="9451269"/>
          </a:xfrm>
          <a:ln w="3175">
            <a:solidFill>
              <a:schemeClr val="bg1">
                <a:lumMod val="75000"/>
              </a:schemeClr>
            </a:solidFill>
          </a:ln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FDABD2-96F7-DA13-BC19-2F92AEC26A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0358" y="1993944"/>
            <a:ext cx="4010673" cy="461665"/>
          </a:xfrm>
        </p:spPr>
        <p:txBody>
          <a:bodyPr/>
          <a:lstStyle/>
          <a:p>
            <a:r>
              <a:rPr lang="en-US" dirty="0"/>
              <a:t>Closing event</a:t>
            </a:r>
            <a:endParaRPr lang="el-GR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2F9708-48B1-A68E-55B0-B6CDC4B6ED90}"/>
              </a:ext>
            </a:extLst>
          </p:cNvPr>
          <p:cNvSpPr txBox="1"/>
          <p:nvPr/>
        </p:nvSpPr>
        <p:spPr>
          <a:xfrm>
            <a:off x="6087324" y="3380710"/>
            <a:ext cx="12206176" cy="10048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More than 130 attendants</a:t>
            </a:r>
          </a:p>
          <a:p>
            <a:r>
              <a:rPr lang="en-US" sz="3600" b="1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31 speakers</a:t>
            </a:r>
          </a:p>
          <a:p>
            <a:r>
              <a:rPr lang="en-US" sz="3600" b="1" kern="0" dirty="0">
                <a:latin typeface="Calibri" panose="020F0502020204030204" pitchFamily="34" charset="0"/>
                <a:hlinkClick r:id="rId4"/>
              </a:rPr>
              <a:t>Agenda</a:t>
            </a:r>
            <a:endParaRPr lang="en-US" sz="3600" b="1" kern="0" dirty="0">
              <a:latin typeface="Calibri" panose="020F0502020204030204" pitchFamily="34" charset="0"/>
            </a:endParaRPr>
          </a:p>
          <a:p>
            <a:r>
              <a:rPr lang="en-US" sz="3600" b="1" kern="0" dirty="0">
                <a:latin typeface="Calibri" panose="020F0502020204030204" pitchFamily="34" charset="0"/>
              </a:rPr>
              <a:t>1 comic, written story by UAMs</a:t>
            </a:r>
          </a:p>
          <a:p>
            <a:r>
              <a:rPr lang="en-US" sz="3600" b="1" kern="0" dirty="0">
                <a:latin typeface="Calibri" panose="020F0502020204030204" pitchFamily="34" charset="0"/>
              </a:rPr>
              <a:t>1 story book</a:t>
            </a:r>
          </a:p>
          <a:p>
            <a:endParaRPr lang="en-US" sz="3600" b="1" kern="0" dirty="0">
              <a:latin typeface="Calibri" panose="020F0502020204030204" pitchFamily="34" charset="0"/>
            </a:endParaRPr>
          </a:p>
          <a:p>
            <a:r>
              <a:rPr lang="en-US" sz="3600" b="1" u="sng" kern="0" dirty="0">
                <a:latin typeface="Calibri" panose="020F0502020204030204" pitchFamily="34" charset="0"/>
              </a:rPr>
              <a:t>Media:</a:t>
            </a:r>
          </a:p>
          <a:p>
            <a:r>
              <a:rPr lang="en-US" sz="3600" b="1" kern="0" dirty="0">
                <a:latin typeface="Calibri" panose="020F0502020204030204" pitchFamily="34" charset="0"/>
              </a:rPr>
              <a:t>1 article/invitation </a:t>
            </a:r>
          </a:p>
          <a:p>
            <a:r>
              <a:rPr lang="en-US" sz="3600" b="1" kern="0" dirty="0">
                <a:latin typeface="Calibri" panose="020F0502020204030204" pitchFamily="34" charset="0"/>
              </a:rPr>
              <a:t>for the exhibition (elculture.gr)</a:t>
            </a:r>
          </a:p>
          <a:p>
            <a:endParaRPr lang="en-US" sz="3600" b="1" kern="0" dirty="0">
              <a:latin typeface="Calibri" panose="020F0502020204030204" pitchFamily="34" charset="0"/>
            </a:endParaRPr>
          </a:p>
          <a:p>
            <a:r>
              <a:rPr lang="en-US" sz="3600" b="1" kern="0" dirty="0">
                <a:latin typeface="Calibri" panose="020F0502020204030204" pitchFamily="34" charset="0"/>
              </a:rPr>
              <a:t>1 Press release </a:t>
            </a:r>
          </a:p>
          <a:p>
            <a:r>
              <a:rPr lang="en-US" sz="3600" b="1" kern="0" dirty="0">
                <a:latin typeface="Calibri" panose="020F0502020204030204" pitchFamily="34" charset="0"/>
              </a:rPr>
              <a:t>following the event published by </a:t>
            </a:r>
          </a:p>
          <a:p>
            <a:r>
              <a:rPr lang="en-US" sz="3600" b="1" kern="0" dirty="0">
                <a:latin typeface="Calibri" panose="020F0502020204030204" pitchFamily="34" charset="0"/>
              </a:rPr>
              <a:t>EFSYN, SocialPolicy.gr, </a:t>
            </a:r>
            <a:endParaRPr lang="el-GR" sz="3600" b="1" kern="0" dirty="0">
              <a:latin typeface="Calibri" panose="020F0502020204030204" pitchFamily="34" charset="0"/>
            </a:endParaRPr>
          </a:p>
          <a:p>
            <a:r>
              <a:rPr lang="en-US" sz="3600" b="1" kern="0" dirty="0">
                <a:latin typeface="Calibri" panose="020F0502020204030204" pitchFamily="34" charset="0"/>
              </a:rPr>
              <a:t>Athens News Agency</a:t>
            </a:r>
            <a:endParaRPr lang="el-GR" sz="3600" b="1" kern="0" dirty="0">
              <a:latin typeface="Calibri" panose="020F0502020204030204" pitchFamily="34" charset="0"/>
            </a:endParaRPr>
          </a:p>
          <a:p>
            <a:endParaRPr lang="el-GR" sz="3600" b="1" kern="0" dirty="0">
              <a:latin typeface="Calibri" panose="020F0502020204030204" pitchFamily="34" charset="0"/>
            </a:endParaRPr>
          </a:p>
          <a:p>
            <a:endParaRPr lang="en-US" sz="3600" b="1" kern="0" dirty="0">
              <a:latin typeface="Calibri" panose="020F0502020204030204" pitchFamily="34" charset="0"/>
            </a:endParaRPr>
          </a:p>
          <a:p>
            <a:endParaRPr lang="en-US" sz="3600" b="1" kern="0" dirty="0">
              <a:latin typeface="Calibri" panose="020F0502020204030204" pitchFamily="34" charset="0"/>
            </a:endParaRPr>
          </a:p>
          <a:p>
            <a:endParaRPr lang="el-GR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7759D8C-D08B-609B-84D3-A36BFF52A54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28305" y="2502402"/>
            <a:ext cx="5848350" cy="435611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3FDE7DE-4F04-EF25-C56A-7D0E5C301A3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88949" y="7012925"/>
            <a:ext cx="6187706" cy="60264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ED6CE13-58E9-43E7-C474-14EA28E76EF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13504" y="7583581"/>
            <a:ext cx="5295899" cy="529674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1295AF4-31DC-F3B4-1CCF-FFB03A1562D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739806" y="2502402"/>
            <a:ext cx="5443295" cy="500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4802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lage of images of a person sitting on a couch&#10;&#10;Description automatically generated">
            <a:extLst>
              <a:ext uri="{FF2B5EF4-FFF2-40B4-BE49-F238E27FC236}">
                <a16:creationId xmlns:a16="http://schemas.microsoft.com/office/drawing/2014/main" id="{A3934982-1536-115B-6982-6D29E767F81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13269"/>
            <a:ext cx="24231873" cy="1170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1581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ollage of several people in a conference&#10;&#10;Description automatically generated">
            <a:extLst>
              <a:ext uri="{FF2B5EF4-FFF2-40B4-BE49-F238E27FC236}">
                <a16:creationId xmlns:a16="http://schemas.microsoft.com/office/drawing/2014/main" id="{9EE33D2E-7EDD-FECD-85EC-B076E097B6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24380805" cy="137144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194048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Τίτλος 1">
            <a:extLst>
              <a:ext uri="{FF2B5EF4-FFF2-40B4-BE49-F238E27FC236}">
                <a16:creationId xmlns:a16="http://schemas.microsoft.com/office/drawing/2014/main" id="{A7EF3C8C-BA59-3EBC-16E8-3B9A46736E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68590" y="992959"/>
            <a:ext cx="21028025" cy="1477328"/>
          </a:xfrm>
        </p:spPr>
        <p:txBody>
          <a:bodyPr/>
          <a:lstStyle/>
          <a:p>
            <a:pPr algn="ctr"/>
            <a:r>
              <a:rPr lang="en-US" sz="9600" i="0" u="none" strike="noStrike" baseline="0" dirty="0">
                <a:solidFill>
                  <a:schemeClr val="bg1"/>
                </a:solidFill>
                <a:latin typeface="Calibri" panose="020F0502020204030204" pitchFamily="34" charset="0"/>
              </a:rPr>
              <a:t>Next steps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5D20C2-8B04-0F92-03F2-B7C60CDF0C77}"/>
              </a:ext>
            </a:extLst>
          </p:cNvPr>
          <p:cNvSpPr txBox="1"/>
          <p:nvPr/>
        </p:nvSpPr>
        <p:spPr>
          <a:xfrm>
            <a:off x="2002971" y="3853543"/>
            <a:ext cx="192024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Implementation of the seven (7) contracted Bilateral Initiatives of </a:t>
            </a:r>
            <a:r>
              <a:rPr lang="en-US" dirty="0" err="1">
                <a:solidFill>
                  <a:schemeClr val="bg1"/>
                </a:solidFill>
              </a:rPr>
              <a:t>Programme</a:t>
            </a:r>
            <a:r>
              <a:rPr lang="en-US" dirty="0">
                <a:solidFill>
                  <a:schemeClr val="bg1"/>
                </a:solidFill>
              </a:rPr>
              <a:t> I &amp; II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 External Evaluation of the </a:t>
            </a:r>
            <a:r>
              <a:rPr lang="en-US" dirty="0" err="1">
                <a:solidFill>
                  <a:schemeClr val="bg1"/>
                </a:solidFill>
              </a:rPr>
              <a:t>Programmes</a:t>
            </a:r>
            <a:r>
              <a:rPr lang="en-US" dirty="0">
                <a:solidFill>
                  <a:schemeClr val="bg1"/>
                </a:solidFill>
              </a:rPr>
              <a:t> “Local Development &amp; Poverty Reduction” &amp; “Asylum &amp; Migration”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14</a:t>
            </a:r>
            <a:r>
              <a:rPr lang="en-US" baseline="30000" dirty="0">
                <a:solidFill>
                  <a:schemeClr val="bg1"/>
                </a:solidFill>
              </a:rPr>
              <a:t>th</a:t>
            </a:r>
            <a:r>
              <a:rPr lang="en-US" dirty="0">
                <a:solidFill>
                  <a:schemeClr val="bg1"/>
                </a:solidFill>
              </a:rPr>
              <a:t> CC Meeting to be arranged </a:t>
            </a:r>
            <a:endParaRPr lang="el-G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7972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tel 1">
            <a:extLst>
              <a:ext uri="{FF2B5EF4-FFF2-40B4-BE49-F238E27FC236}">
                <a16:creationId xmlns:a16="http://schemas.microsoft.com/office/drawing/2014/main" id="{A5B5E0B9-9DD9-4B99-4880-5A28136844F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252257" y="4742657"/>
            <a:ext cx="18332450" cy="1230313"/>
          </a:xfrm>
        </p:spPr>
        <p:txBody>
          <a:bodyPr/>
          <a:lstStyle/>
          <a:p>
            <a:pPr eaLnBrk="1" hangingPunct="1"/>
            <a:r>
              <a:rPr lang="en-GB" altLang="en-US" dirty="0"/>
              <a:t>Thank you!</a:t>
            </a:r>
          </a:p>
        </p:txBody>
      </p:sp>
      <p:sp>
        <p:nvSpPr>
          <p:cNvPr id="54276" name="Plassholder for tekst 2">
            <a:extLst>
              <a:ext uri="{FF2B5EF4-FFF2-40B4-BE49-F238E27FC236}">
                <a16:creationId xmlns:a16="http://schemas.microsoft.com/office/drawing/2014/main" id="{D9BC2A48-EE9C-14B6-E715-016D3B7D81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45937" y="2647950"/>
            <a:ext cx="10326233" cy="6213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ts val="2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1pPr>
            <a:lvl2pPr marL="1370013">
              <a:spcBef>
                <a:spcPts val="1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2pPr>
            <a:lvl3pPr marL="2284413" indent="-455613">
              <a:spcBef>
                <a:spcPts val="1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3pPr>
            <a:lvl4pPr marL="3198813" indent="-455613">
              <a:spcBef>
                <a:spcPts val="1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4pPr>
            <a:lvl5pPr marL="4113213" indent="-455613">
              <a:spcBef>
                <a:spcPts val="1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5pPr>
            <a:lvl6pPr marL="4570413" indent="-455613" defTabSz="1827213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6pPr>
            <a:lvl7pPr marL="5027613" indent="-455613" defTabSz="1827213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7pPr>
            <a:lvl8pPr marL="5484813" indent="-455613" defTabSz="1827213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8pPr>
            <a:lvl9pPr marL="5942013" indent="-455613" defTabSz="1827213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en-US" sz="2600" b="1" dirty="0">
                <a:solidFill>
                  <a:srgbClr val="FFFFFF"/>
                </a:solidFill>
              </a:rPr>
              <a:t>Epaminondas Farmakis, Director of FO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en-US" sz="2600" b="1" dirty="0">
                <a:solidFill>
                  <a:srgbClr val="FFFFFF"/>
                </a:solidFill>
              </a:rPr>
              <a:t>Charilaos Faltsetas,  Deputy Director of FO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en-US" sz="2600" b="1" dirty="0">
                <a:solidFill>
                  <a:srgbClr val="FFFFFF"/>
                </a:solidFill>
              </a:rPr>
              <a:t>Rania Papadopoulou, Finance &amp; </a:t>
            </a:r>
            <a:r>
              <a:rPr lang="en-US" altLang="en-US" sz="2600" b="1" dirty="0" err="1">
                <a:solidFill>
                  <a:srgbClr val="FFFFFF"/>
                </a:solidFill>
              </a:rPr>
              <a:t>Programme</a:t>
            </a:r>
            <a:r>
              <a:rPr lang="en-US" altLang="en-US" sz="2600" b="1" dirty="0">
                <a:solidFill>
                  <a:srgbClr val="FFFFFF"/>
                </a:solidFill>
              </a:rPr>
              <a:t> Evaluator</a:t>
            </a:r>
            <a:endParaRPr lang="el-GR" altLang="en-US" sz="2600" b="1" dirty="0">
              <a:solidFill>
                <a:srgbClr val="FFFFFF"/>
              </a:solidFill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GB" altLang="en-US" sz="2600" b="1" dirty="0">
                <a:solidFill>
                  <a:srgbClr val="FFFFFF"/>
                </a:solidFill>
              </a:rPr>
              <a:t>Anastasia Georgiou, Programme Manager 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en-US" sz="2600" b="1" dirty="0">
                <a:solidFill>
                  <a:srgbClr val="FFFFFF"/>
                </a:solidFill>
              </a:rPr>
              <a:t>Kalliopi Anastasia Liapi</a:t>
            </a:r>
            <a:r>
              <a:rPr lang="en-GB" altLang="en-US" sz="2600" b="1" dirty="0">
                <a:solidFill>
                  <a:srgbClr val="FFFFFF"/>
                </a:solidFill>
              </a:rPr>
              <a:t>, M&amp;E Coordinator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en-US" sz="2600" b="1" dirty="0">
                <a:solidFill>
                  <a:srgbClr val="FFFFFF"/>
                </a:solidFill>
              </a:rPr>
              <a:t>Chrysilia Dimitriadi, Reporting Coordinator </a:t>
            </a:r>
            <a:endParaRPr lang="el-GR" altLang="en-US" sz="2600" b="1" dirty="0">
              <a:solidFill>
                <a:srgbClr val="FFFFFF"/>
              </a:solidFill>
            </a:endParaRP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None/>
            </a:pPr>
            <a:endParaRPr lang="en-GB" altLang="en-US" sz="1800" b="1" dirty="0">
              <a:solidFill>
                <a:srgbClr val="FFFFFF"/>
              </a:solidFill>
            </a:endParaRPr>
          </a:p>
        </p:txBody>
      </p:sp>
      <p:sp>
        <p:nvSpPr>
          <p:cNvPr id="54278" name="Tittel 1">
            <a:extLst>
              <a:ext uri="{FF2B5EF4-FFF2-40B4-BE49-F238E27FC236}">
                <a16:creationId xmlns:a16="http://schemas.microsoft.com/office/drawing/2014/main" id="{95FD38A7-0482-F24A-82B1-E31324F235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45938" y="1597025"/>
            <a:ext cx="316865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eaLnBrk="1" hangingPunct="1"/>
            <a:r>
              <a:rPr lang="en-US" altLang="en-US" sz="4800" b="1">
                <a:solidFill>
                  <a:srgbClr val="FFFFFF"/>
                </a:solidFill>
              </a:rPr>
              <a:t>FO team  </a:t>
            </a:r>
            <a:endParaRPr lang="en-GB" altLang="en-US" sz="4800" b="1">
              <a:solidFill>
                <a:srgbClr val="FFFFFF"/>
              </a:solidFill>
            </a:endParaRP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F12FD73B-80E1-BE48-94A8-6E56F3B05A5B}"/>
              </a:ext>
            </a:extLst>
          </p:cNvPr>
          <p:cNvSpPr txBox="1">
            <a:spLocks/>
          </p:cNvSpPr>
          <p:nvPr/>
        </p:nvSpPr>
        <p:spPr>
          <a:xfrm>
            <a:off x="11945937" y="5513388"/>
            <a:ext cx="8039100" cy="301466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828526" rtl="0" eaLnBrk="1" latinLnBrk="0" hangingPunct="1">
              <a:lnSpc>
                <a:spcPct val="100000"/>
              </a:lnSpc>
              <a:spcBef>
                <a:spcPts val="2000"/>
              </a:spcBef>
              <a:buFont typeface="Arial" panose="020B0604020202020204" pitchFamily="34" charset="0"/>
              <a:buNone/>
              <a:defRPr sz="3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14263" indent="0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828526" indent="0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742789" indent="0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657052" indent="0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5028446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708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971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234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600" dirty="0">
                <a:solidFill>
                  <a:prstClr val="white"/>
                </a:solidFill>
              </a:rPr>
              <a:t>Eleni Zacharopoulou, Communications Officer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600" dirty="0">
                <a:solidFill>
                  <a:prstClr val="white"/>
                </a:solidFill>
              </a:rPr>
              <a:t>Ioannis Sofronis, First Level Controller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2600" dirty="0" err="1">
                <a:solidFill>
                  <a:prstClr val="white"/>
                </a:solidFill>
              </a:rPr>
              <a:t>Giota</a:t>
            </a:r>
            <a:r>
              <a:rPr lang="en-GB" sz="2600" dirty="0">
                <a:solidFill>
                  <a:prstClr val="white"/>
                </a:solidFill>
              </a:rPr>
              <a:t> Niavi, First Level Controller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600" dirty="0">
                <a:solidFill>
                  <a:prstClr val="white"/>
                </a:solidFill>
              </a:rPr>
              <a:t>Stavros Zotalis, IT officer</a:t>
            </a:r>
          </a:p>
          <a:p>
            <a:pPr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600" dirty="0">
                <a:solidFill>
                  <a:prstClr val="white"/>
                </a:solidFill>
              </a:rPr>
              <a:t>Dimitris Voulgaris, Lawyer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Plassholder for tekst 3">
            <a:extLst>
              <a:ext uri="{FF2B5EF4-FFF2-40B4-BE49-F238E27FC236}">
                <a16:creationId xmlns:a16="http://schemas.microsoft.com/office/drawing/2014/main" id="{4D8FFC32-43BA-11A7-E44E-48822CF8B831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>
          <a:xfrm>
            <a:off x="1162050" y="611188"/>
            <a:ext cx="9609138" cy="676275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solidFill>
                  <a:srgbClr val="002060"/>
                </a:solidFill>
              </a:rPr>
              <a:t>Timeframe of the projects Program I</a:t>
            </a:r>
            <a:endParaRPr lang="en-GB" altLang="el-GR" sz="4400">
              <a:solidFill>
                <a:srgbClr val="002060"/>
              </a:solidFill>
            </a:endParaRPr>
          </a:p>
        </p:txBody>
      </p:sp>
      <p:graphicFrame>
        <p:nvGraphicFramePr>
          <p:cNvPr id="13" name="Πίνακας 12">
            <a:extLst>
              <a:ext uri="{FF2B5EF4-FFF2-40B4-BE49-F238E27FC236}">
                <a16:creationId xmlns:a16="http://schemas.microsoft.com/office/drawing/2014/main" id="{19935C05-4CE6-6862-A9A5-7C19BAC68B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792023"/>
              </p:ext>
            </p:extLst>
          </p:nvPr>
        </p:nvGraphicFramePr>
        <p:xfrm>
          <a:off x="1162050" y="2668588"/>
          <a:ext cx="20683215" cy="6951825"/>
        </p:xfrm>
        <a:graphic>
          <a:graphicData uri="http://schemas.openxmlformats.org/drawingml/2006/table">
            <a:tbl>
              <a:tblPr firstRow="1" firstCol="1" bandRow="1">
                <a:tableStyleId>{8FD4443E-F989-4FC4-A0C8-D5A2AF1F390B}</a:tableStyleId>
              </a:tblPr>
              <a:tblGrid>
                <a:gridCol w="42850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981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80155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</a:rPr>
                        <a:t>  </a:t>
                      </a:r>
                      <a:r>
                        <a:rPr lang="en-US" sz="2800" b="1" dirty="0">
                          <a:solidFill>
                            <a:schemeClr val="bg1"/>
                          </a:solidFill>
                          <a:effectLst/>
                        </a:rPr>
                        <a:t>LOCAL DEVELOPMENT &amp; POVERTY REDUCTION </a:t>
                      </a:r>
                      <a:endParaRPr lang="el-GR" sz="28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l-GR" sz="2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25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2400" b="1" dirty="0">
                          <a:solidFill>
                            <a:schemeClr val="bg1"/>
                          </a:solidFill>
                          <a:effectLst/>
                        </a:rPr>
                        <a:t>SOLIDARITY NOW</a:t>
                      </a:r>
                      <a:endParaRPr lang="en-US" sz="24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b="1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</a:rPr>
                        <a:t>On going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b="1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b="1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b="1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</a:rPr>
                        <a:t>On going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b="1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b="1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</a:rPr>
                        <a:t>On going</a:t>
                      </a:r>
                      <a:endParaRPr lang="el-GR" sz="24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2400" b="1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l-GR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8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2400" b="1" dirty="0">
                          <a:solidFill>
                            <a:schemeClr val="bg1"/>
                          </a:solidFill>
                          <a:effectLst/>
                        </a:rPr>
                        <a:t>THE EUROPEAN WERGELAND CENTRE </a:t>
                      </a:r>
                      <a:endParaRPr lang="el-GR" sz="2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634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Municipality</a:t>
                      </a:r>
                      <a:r>
                        <a:rPr lang="el-GR" sz="2400" b="1" dirty="0">
                          <a:solidFill>
                            <a:schemeClr val="bg1"/>
                          </a:solidFill>
                          <a:effectLst/>
                        </a:rPr>
                        <a:t> of Athens  </a:t>
                      </a: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</a:rPr>
                        <a:t>ADDMA</a:t>
                      </a:r>
                      <a:endParaRPr lang="el-GR" sz="2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776" name="Rectangle 6">
            <a:extLst>
              <a:ext uri="{FF2B5EF4-FFF2-40B4-BE49-F238E27FC236}">
                <a16:creationId xmlns:a16="http://schemas.microsoft.com/office/drawing/2014/main" id="{986BA3B3-6C68-7352-A45B-5491E80CEE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1438" y="6629400"/>
            <a:ext cx="24380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18272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l-GR" altLang="el-GR" sz="3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Θέση κειμένου 3">
            <a:extLst>
              <a:ext uri="{FF2B5EF4-FFF2-40B4-BE49-F238E27FC236}">
                <a16:creationId xmlns:a16="http://schemas.microsoft.com/office/drawing/2014/main" id="{56F07E94-63AA-EC17-61C5-2AC33B44E83D}"/>
              </a:ext>
            </a:extLst>
          </p:cNvPr>
          <p:cNvSpPr txBox="1">
            <a:spLocks noGrp="1"/>
          </p:cNvSpPr>
          <p:nvPr>
            <p:ph type="body" sz="quarter" idx="11"/>
          </p:nvPr>
        </p:nvSpPr>
        <p:spPr>
          <a:xfrm>
            <a:off x="1697037" y="4016417"/>
            <a:ext cx="5580063" cy="615950"/>
          </a:xfrm>
        </p:spPr>
        <p:txBody>
          <a:bodyPr rtlCol="0"/>
          <a:lstStyle>
            <a:lvl1pPr marL="457131" indent="-457131" algn="l" defTabSz="1828526" rtl="0" eaLnBrk="1" latinLnBrk="0" hangingPunct="1">
              <a:lnSpc>
                <a:spcPct val="10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1pPr>
            <a:lvl2pPr marL="1371394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2pPr>
            <a:lvl3pPr marL="2285657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3pPr>
            <a:lvl4pPr marL="3199920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4pPr>
            <a:lvl5pPr marL="4114183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5pPr>
            <a:lvl6pPr marL="5028446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708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971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234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000" dirty="0">
                <a:solidFill>
                  <a:srgbClr val="0F3C74"/>
                </a:solidFill>
                <a:latin typeface="+mj-lt"/>
                <a:ea typeface="+mj-ea"/>
                <a:cs typeface="+mj-cs"/>
              </a:rPr>
              <a:t>Pre-defined Projects</a:t>
            </a:r>
          </a:p>
        </p:txBody>
      </p:sp>
      <p:sp>
        <p:nvSpPr>
          <p:cNvPr id="9" name="Θέση περιεχομένου 2">
            <a:extLst>
              <a:ext uri="{FF2B5EF4-FFF2-40B4-BE49-F238E27FC236}">
                <a16:creationId xmlns:a16="http://schemas.microsoft.com/office/drawing/2014/main" id="{69B7C953-D4AC-03FA-CDFD-95B21AECDC82}"/>
              </a:ext>
            </a:extLst>
          </p:cNvPr>
          <p:cNvSpPr txBox="1">
            <a:spLocks/>
          </p:cNvSpPr>
          <p:nvPr/>
        </p:nvSpPr>
        <p:spPr>
          <a:xfrm>
            <a:off x="1697037" y="5450115"/>
            <a:ext cx="3690938" cy="3770312"/>
          </a:xfrm>
          <a:prstGeom prst="rect">
            <a:avLst/>
          </a:prstGeom>
        </p:spPr>
        <p:txBody>
          <a:bodyPr/>
          <a:lstStyle>
            <a:lvl1pPr marL="457131" indent="-457131" algn="l" defTabSz="1828526" rtl="0" eaLnBrk="1" latinLnBrk="0" hangingPunct="1">
              <a:lnSpc>
                <a:spcPct val="10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1pPr>
            <a:lvl2pPr marL="1371394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2pPr>
            <a:lvl3pPr marL="2285657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3pPr>
            <a:lvl4pPr marL="3199920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4pPr>
            <a:lvl5pPr marL="4114183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5pPr>
            <a:lvl6pPr marL="5028446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708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971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234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n-US" sz="3200" b="1" dirty="0">
                <a:solidFill>
                  <a:srgbClr val="0F3C74"/>
                </a:solidFill>
                <a:latin typeface="+mj-lt"/>
                <a:ea typeface="+mj-ea"/>
                <a:cs typeface="+mj-cs"/>
              </a:rPr>
              <a:t>NORCAP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n-US" sz="3200" b="1" dirty="0">
                <a:solidFill>
                  <a:srgbClr val="0F3C74"/>
                </a:solidFill>
                <a:latin typeface="+mj-lt"/>
                <a:ea typeface="+mj-ea"/>
                <a:cs typeface="+mj-cs"/>
              </a:rPr>
              <a:t>UNHCR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n-US" sz="3200" b="1" dirty="0">
                <a:solidFill>
                  <a:srgbClr val="0F3C74"/>
                </a:solidFill>
                <a:latin typeface="+mj-lt"/>
                <a:ea typeface="+mj-ea"/>
                <a:cs typeface="+mj-cs"/>
              </a:rPr>
              <a:t>IOM </a:t>
            </a:r>
          </a:p>
        </p:txBody>
      </p:sp>
      <p:sp>
        <p:nvSpPr>
          <p:cNvPr id="40964" name="Θέση κειμένου 3">
            <a:extLst>
              <a:ext uri="{FF2B5EF4-FFF2-40B4-BE49-F238E27FC236}">
                <a16:creationId xmlns:a16="http://schemas.microsoft.com/office/drawing/2014/main" id="{F5D344E9-B983-1407-6C14-11F7D5C108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04912" y="4073160"/>
            <a:ext cx="5307013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ts val="2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1pPr>
            <a:lvl2pPr marL="1370013">
              <a:spcBef>
                <a:spcPts val="1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2pPr>
            <a:lvl3pPr marL="2284413" indent="-455613">
              <a:spcBef>
                <a:spcPts val="1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3pPr>
            <a:lvl4pPr marL="3198813" indent="-455613">
              <a:spcBef>
                <a:spcPts val="1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4pPr>
            <a:lvl5pPr marL="4113213" indent="-455613">
              <a:spcBef>
                <a:spcPts val="1000"/>
              </a:spcBef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5pPr>
            <a:lvl6pPr marL="4570413" indent="-455613" defTabSz="1827213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6pPr>
            <a:lvl7pPr marL="5027613" indent="-455613" defTabSz="1827213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7pPr>
            <a:lvl8pPr marL="5484813" indent="-455613" defTabSz="1827213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8pPr>
            <a:lvl9pPr marL="5942013" indent="-455613" defTabSz="1827213" eaLnBrk="0" fontAlgn="base" hangingPunct="0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000">
                <a:solidFill>
                  <a:srgbClr val="1E1E1C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l-GR" sz="4000" b="1" dirty="0">
                <a:solidFill>
                  <a:srgbClr val="0F3C74"/>
                </a:solidFill>
              </a:rPr>
              <a:t>Open Call  Projects</a:t>
            </a:r>
          </a:p>
        </p:txBody>
      </p:sp>
      <p:sp>
        <p:nvSpPr>
          <p:cNvPr id="11" name="Θέση περιεχομένου 2">
            <a:extLst>
              <a:ext uri="{FF2B5EF4-FFF2-40B4-BE49-F238E27FC236}">
                <a16:creationId xmlns:a16="http://schemas.microsoft.com/office/drawing/2014/main" id="{37B28EC1-1AA5-528E-D821-D22E69D568DF}"/>
              </a:ext>
            </a:extLst>
          </p:cNvPr>
          <p:cNvSpPr txBox="1">
            <a:spLocks/>
          </p:cNvSpPr>
          <p:nvPr/>
        </p:nvSpPr>
        <p:spPr>
          <a:xfrm>
            <a:off x="14120813" y="5378450"/>
            <a:ext cx="3690937" cy="470376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457131" indent="-457131" algn="l" defTabSz="1828526" rtl="0" eaLnBrk="1" latinLnBrk="0" hangingPunct="1">
              <a:lnSpc>
                <a:spcPct val="10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1pPr>
            <a:lvl2pPr marL="1371394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2pPr>
            <a:lvl3pPr marL="2285657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3pPr>
            <a:lvl4pPr marL="3199920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4pPr>
            <a:lvl5pPr marL="4114183" indent="-457131" algn="l" defTabSz="1828526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dk2"/>
                </a:solidFill>
                <a:latin typeface="+mn-lt"/>
                <a:ea typeface="+mn-ea"/>
                <a:cs typeface="+mn-cs"/>
              </a:defRPr>
            </a:lvl5pPr>
            <a:lvl6pPr marL="5028446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708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971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1234" indent="-457131" algn="l" defTabSz="182852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n-US" sz="3200" b="1" dirty="0">
                <a:solidFill>
                  <a:srgbClr val="0F3C74"/>
                </a:solidFill>
                <a:latin typeface="+mj-lt"/>
                <a:ea typeface="+mj-ea"/>
                <a:cs typeface="+mj-cs"/>
              </a:rPr>
              <a:t>IRC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n-US" sz="3200" b="1" dirty="0">
                <a:solidFill>
                  <a:srgbClr val="0F3C74"/>
                </a:solidFill>
                <a:latin typeface="+mj-lt"/>
                <a:ea typeface="+mj-ea"/>
                <a:cs typeface="+mj-cs"/>
              </a:rPr>
              <a:t>MDM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n-US" sz="3200" b="1" dirty="0">
                <a:solidFill>
                  <a:srgbClr val="0F3C74"/>
                </a:solidFill>
                <a:latin typeface="+mj-lt"/>
                <a:ea typeface="+mj-ea"/>
                <a:cs typeface="+mj-cs"/>
              </a:rPr>
              <a:t>SMAN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n-US" sz="3200" b="1" dirty="0">
                <a:solidFill>
                  <a:srgbClr val="0F3C74"/>
                </a:solidFill>
                <a:latin typeface="+mj-lt"/>
                <a:ea typeface="+mj-ea"/>
                <a:cs typeface="+mj-cs"/>
              </a:rPr>
              <a:t>ARSIS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en-US" sz="3200" b="1" dirty="0" err="1">
                <a:solidFill>
                  <a:srgbClr val="0F3C74"/>
                </a:solidFill>
                <a:latin typeface="+mj-lt"/>
                <a:ea typeface="+mj-ea"/>
                <a:cs typeface="+mj-cs"/>
              </a:rPr>
              <a:t>METAdrasi</a:t>
            </a:r>
            <a:endParaRPr lang="en-US" sz="3200" b="1" dirty="0">
              <a:solidFill>
                <a:srgbClr val="0F3C74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0966" name="Εικόνα 11">
            <a:extLst>
              <a:ext uri="{FF2B5EF4-FFF2-40B4-BE49-F238E27FC236}">
                <a16:creationId xmlns:a16="http://schemas.microsoft.com/office/drawing/2014/main" id="{688CDB7E-5568-6ED8-FE61-4BDBF06F5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292" y="10191750"/>
            <a:ext cx="130175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Εικόνα 12">
            <a:extLst>
              <a:ext uri="{FF2B5EF4-FFF2-40B4-BE49-F238E27FC236}">
                <a16:creationId xmlns:a16="http://schemas.microsoft.com/office/drawing/2014/main" id="{9FB5E172-B7EE-9E07-24B2-D370D00363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2250" y="10204450"/>
            <a:ext cx="1301750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Εικόνα 13">
            <a:extLst>
              <a:ext uri="{FF2B5EF4-FFF2-40B4-BE49-F238E27FC236}">
                <a16:creationId xmlns:a16="http://schemas.microsoft.com/office/drawing/2014/main" id="{D16CA136-9A33-EF64-07F5-AAAE0EF0B5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3400" y="9910763"/>
            <a:ext cx="1291105" cy="18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9" name="Εικόνα 14">
            <a:extLst>
              <a:ext uri="{FF2B5EF4-FFF2-40B4-BE49-F238E27FC236}">
                <a16:creationId xmlns:a16="http://schemas.microsoft.com/office/drawing/2014/main" id="{F202B91F-30D0-73A8-20D5-C482EAFAF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12963" y="9788525"/>
            <a:ext cx="2999836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0" name="Εικόνα 15">
            <a:extLst>
              <a:ext uri="{FF2B5EF4-FFF2-40B4-BE49-F238E27FC236}">
                <a16:creationId xmlns:a16="http://schemas.microsoft.com/office/drawing/2014/main" id="{ADE2C015-A49E-A5A4-2369-76481B249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69713" y="9710738"/>
            <a:ext cx="3268197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Εικόνα 16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F19C5E84-4F9F-9256-A4D3-E453749094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36014" y="10082213"/>
            <a:ext cx="2372190" cy="1250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2" name="Εικόνα 17" descr="Εικόνα που περιέχει κείμενο&#10;&#10;Περιγραφή που δημιουργήθηκε αυτόματα">
            <a:extLst>
              <a:ext uri="{FF2B5EF4-FFF2-40B4-BE49-F238E27FC236}">
                <a16:creationId xmlns:a16="http://schemas.microsoft.com/office/drawing/2014/main" id="{9CBDD587-E636-C60D-C2EB-16E362708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11750" y="10145713"/>
            <a:ext cx="6323006" cy="1136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3" name="Εικόνα 18">
            <a:extLst>
              <a:ext uri="{FF2B5EF4-FFF2-40B4-BE49-F238E27FC236}">
                <a16:creationId xmlns:a16="http://schemas.microsoft.com/office/drawing/2014/main" id="{657B1ABA-85A0-B14D-23B2-65BD7B0D17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7499" y="10082213"/>
            <a:ext cx="2586503" cy="152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B81788-33AC-9706-AC3D-9414654DA934}"/>
              </a:ext>
            </a:extLst>
          </p:cNvPr>
          <p:cNvSpPr txBox="1"/>
          <p:nvPr/>
        </p:nvSpPr>
        <p:spPr>
          <a:xfrm>
            <a:off x="901927" y="868302"/>
            <a:ext cx="1472995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>
                <a:solidFill>
                  <a:srgbClr val="002060"/>
                </a:solidFill>
              </a:rPr>
              <a:t>Programme II – Asylum &amp; Migration</a:t>
            </a:r>
            <a:endParaRPr lang="en-US" sz="6600" b="1" dirty="0" err="1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715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Plassholder for tekst 3">
            <a:extLst>
              <a:ext uri="{FF2B5EF4-FFF2-40B4-BE49-F238E27FC236}">
                <a16:creationId xmlns:a16="http://schemas.microsoft.com/office/drawing/2014/main" id="{8ECEA8B5-0B26-7AA4-1617-28161847BF05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>
          <a:xfrm>
            <a:off x="1327150" y="409575"/>
            <a:ext cx="20037425" cy="676275"/>
          </a:xfrm>
        </p:spPr>
        <p:txBody>
          <a:bodyPr/>
          <a:lstStyle/>
          <a:p>
            <a:pPr algn="ctr" eaLnBrk="1" hangingPunct="1"/>
            <a:r>
              <a:rPr lang="en-US" altLang="en-US" sz="4400">
                <a:solidFill>
                  <a:srgbClr val="002060"/>
                </a:solidFill>
              </a:rPr>
              <a:t>Timeframe of the projects Program II </a:t>
            </a:r>
            <a:endParaRPr lang="en-GB" altLang="el-GR" sz="4400">
              <a:solidFill>
                <a:srgbClr val="002060"/>
              </a:solidFill>
            </a:endParaRPr>
          </a:p>
        </p:txBody>
      </p:sp>
      <p:graphicFrame>
        <p:nvGraphicFramePr>
          <p:cNvPr id="6" name="Πίνακας 5">
            <a:extLst>
              <a:ext uri="{FF2B5EF4-FFF2-40B4-BE49-F238E27FC236}">
                <a16:creationId xmlns:a16="http://schemas.microsoft.com/office/drawing/2014/main" id="{BFEC800D-2711-BF1A-D42F-8561B3D481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180262"/>
              </p:ext>
            </p:extLst>
          </p:nvPr>
        </p:nvGraphicFramePr>
        <p:xfrm>
          <a:off x="2400299" y="1575027"/>
          <a:ext cx="19580225" cy="8714277"/>
        </p:xfrm>
        <a:graphic>
          <a:graphicData uri="http://schemas.openxmlformats.org/drawingml/2006/table">
            <a:tbl>
              <a:tblPr firstRow="1" firstCol="1" bandRow="1">
                <a:tableStyleId>{74C1A8A3-306A-4EB7-A6B1-4F7E0EB9C5D6}</a:tableStyleId>
              </a:tblPr>
              <a:tblGrid>
                <a:gridCol w="52683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57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31038">
                  <a:extLst>
                    <a:ext uri="{9D8B030D-6E8A-4147-A177-3AD203B41FA5}">
                      <a16:colId xmlns:a16="http://schemas.microsoft.com/office/drawing/2014/main" val="2933344728"/>
                    </a:ext>
                  </a:extLst>
                </a:gridCol>
                <a:gridCol w="67183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85144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2800" dirty="0">
                          <a:solidFill>
                            <a:schemeClr val="bg1"/>
                          </a:solidFill>
                          <a:effectLst/>
                        </a:rPr>
                        <a:t>PROJECTS' IMPLEMENTATION PERIOD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75" marR="68575" marT="0" marB="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40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2400" b="1" dirty="0">
                          <a:solidFill>
                            <a:schemeClr val="bg1"/>
                          </a:solidFill>
                          <a:effectLst/>
                        </a:rPr>
                        <a:t>ORGANIZATIONS</a:t>
                      </a:r>
                      <a:endParaRPr lang="el-GR" sz="2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                                                     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                                                     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</a:rPr>
                        <a:t>CURRENT STATUS </a:t>
                      </a:r>
                      <a:endParaRPr lang="el-GR" sz="24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CURRENT STATUS </a:t>
                      </a:r>
                      <a:endParaRPr lang="el-GR" sz="2000" b="1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791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400" b="1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68575" marR="68575" marT="0" marB="0"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01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2400" b="1" dirty="0">
                          <a:solidFill>
                            <a:schemeClr val="bg1"/>
                          </a:solidFill>
                          <a:effectLst/>
                        </a:rPr>
                        <a:t>UNHCR</a:t>
                      </a:r>
                      <a:endParaRPr lang="en-US" sz="2400" b="1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4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algn="ctr" defTabSz="182852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200" dirty="0">
                          <a:solidFill>
                            <a:srgbClr val="000000"/>
                          </a:solidFill>
                          <a:effectLst/>
                        </a:rPr>
                        <a:t>Completed </a:t>
                      </a:r>
                      <a:endParaRPr lang="el-GR" sz="24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2400" b="1" dirty="0">
                          <a:solidFill>
                            <a:schemeClr val="bg1"/>
                          </a:solidFill>
                          <a:effectLst/>
                        </a:rPr>
                        <a:t>IOM</a:t>
                      </a:r>
                      <a:endParaRPr lang="el-GR" sz="24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algn="ctr" defTabSz="182852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200" dirty="0">
                          <a:solidFill>
                            <a:srgbClr val="000000"/>
                          </a:solidFill>
                          <a:effectLst/>
                        </a:rPr>
                        <a:t>Completed </a:t>
                      </a:r>
                      <a:endParaRPr lang="el-GR" sz="2400" b="1" kern="120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algn="ctr" defTabSz="182852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2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l-GR" sz="24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2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2400" b="1" dirty="0">
                          <a:solidFill>
                            <a:schemeClr val="bg1"/>
                          </a:solidFill>
                          <a:effectLst/>
                        </a:rPr>
                        <a:t>MDM </a:t>
                      </a:r>
                      <a:endParaRPr lang="el-GR" sz="24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algn="ctr" defTabSz="182852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200" dirty="0">
                          <a:solidFill>
                            <a:srgbClr val="000000"/>
                          </a:solidFill>
                          <a:effectLst/>
                        </a:rPr>
                        <a:t>  Completed  </a:t>
                      </a:r>
                      <a:endParaRPr lang="el-GR" sz="24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2400" b="1" dirty="0">
                          <a:solidFill>
                            <a:schemeClr val="bg1"/>
                          </a:solidFill>
                          <a:effectLst/>
                        </a:rPr>
                        <a:t>ARSIS</a:t>
                      </a:r>
                      <a:endParaRPr lang="el-GR" sz="24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algn="ctr" defTabSz="182852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200" dirty="0">
                          <a:solidFill>
                            <a:srgbClr val="000000"/>
                          </a:solidFill>
                          <a:effectLst/>
                        </a:rPr>
                        <a:t>Completed</a:t>
                      </a:r>
                      <a:endParaRPr lang="en-US" sz="24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301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2400" b="1">
                          <a:solidFill>
                            <a:schemeClr val="bg1"/>
                          </a:solidFill>
                          <a:effectLst/>
                        </a:rPr>
                        <a:t>SMAN</a:t>
                      </a:r>
                      <a:endParaRPr lang="el-GR" sz="240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algn="ctr" defTabSz="182852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200" dirty="0">
                          <a:solidFill>
                            <a:srgbClr val="000000"/>
                          </a:solidFill>
                          <a:effectLst/>
                        </a:rPr>
                        <a:t>Completed </a:t>
                      </a:r>
                      <a:endParaRPr lang="el-GR" sz="2400" b="1" kern="120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algn="ctr" defTabSz="182852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2400" b="1" kern="12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l-GR" sz="24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240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2400" b="1" dirty="0">
                          <a:solidFill>
                            <a:schemeClr val="bg1"/>
                          </a:solidFill>
                          <a:effectLst/>
                        </a:rPr>
                        <a:t>IRC</a:t>
                      </a:r>
                      <a:endParaRPr lang="el-GR" sz="24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algn="ctr" defTabSz="182852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200" dirty="0">
                          <a:solidFill>
                            <a:srgbClr val="000000"/>
                          </a:solidFill>
                          <a:effectLst/>
                        </a:rPr>
                        <a:t>Completed </a:t>
                      </a:r>
                      <a:endParaRPr lang="el-GR" sz="2400" b="1" kern="120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algn="ctr" defTabSz="182852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2400" b="1" kern="12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l-GR" sz="24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301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2400" b="1" dirty="0">
                          <a:solidFill>
                            <a:schemeClr val="bg1"/>
                          </a:solidFill>
                          <a:effectLst/>
                        </a:rPr>
                        <a:t>METADRASI</a:t>
                      </a:r>
                      <a:endParaRPr lang="el-GR" sz="24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algn="ctr" defTabSz="182852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200" dirty="0">
                          <a:solidFill>
                            <a:srgbClr val="000000"/>
                          </a:solidFill>
                          <a:effectLst/>
                        </a:rPr>
                        <a:t>Completed </a:t>
                      </a:r>
                      <a:endParaRPr lang="el-GR" sz="2400" b="1" kern="120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0" algn="ctr" defTabSz="182852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2400" b="1" kern="12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l-GR" sz="24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7462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2400" b="1" dirty="0">
                          <a:solidFill>
                            <a:schemeClr val="bg1"/>
                          </a:solidFill>
                          <a:effectLst/>
                        </a:rPr>
                        <a:t>NORCAP/NRC</a:t>
                      </a:r>
                      <a:endParaRPr lang="el-GR" sz="2400" dirty="0">
                        <a:solidFill>
                          <a:schemeClr val="bg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2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algn="ctr" defTabSz="182852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200" dirty="0">
                          <a:solidFill>
                            <a:srgbClr val="000000"/>
                          </a:solidFill>
                          <a:effectLst/>
                        </a:rPr>
                        <a:t>Completed </a:t>
                      </a:r>
                      <a:endParaRPr lang="el-GR" sz="2400" b="1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9081">
                <a:tc>
                  <a:txBody>
                    <a:bodyPr/>
                    <a:lstStyle/>
                    <a:p>
                      <a:pPr algn="l"/>
                      <a:endParaRPr lang="el-GR" sz="1000" dirty="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l"/>
                      <a:endParaRPr lang="el-GR" sz="160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gridSpan="2">
                  <a:txBody>
                    <a:bodyPr/>
                    <a:lstStyle/>
                    <a:p>
                      <a:pPr algn="l"/>
                      <a:endParaRPr lang="el-GR" sz="160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 hMerge="1">
                  <a:txBody>
                    <a:bodyPr/>
                    <a:lstStyle/>
                    <a:p>
                      <a:pPr algn="l"/>
                      <a:endParaRPr lang="el-GR" sz="1600"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dirty="0">
                          <a:effectLst/>
                        </a:rPr>
                        <a:t> </a:t>
                      </a:r>
                      <a:endParaRPr lang="el-GR" sz="16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F44E37-A554-9354-F2B3-71A5CE63739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3143" y="2781794"/>
            <a:ext cx="23404286" cy="8082149"/>
          </a:xfrm>
        </p:spPr>
        <p:txBody>
          <a:bodyPr/>
          <a:lstStyle/>
          <a:p>
            <a:r>
              <a:rPr lang="en-US" dirty="0"/>
              <a:t>Five (5) projects related to the accommodation and services provided to Unaccompanied Minors asylum seekers &amp;</a:t>
            </a:r>
          </a:p>
          <a:p>
            <a:pPr marL="0" indent="0">
              <a:buNone/>
            </a:pPr>
            <a:r>
              <a:rPr lang="en-US" dirty="0"/>
              <a:t> vulnerable women asylum seekers (</a:t>
            </a:r>
            <a:r>
              <a:rPr lang="en-US" b="1" dirty="0">
                <a:solidFill>
                  <a:srgbClr val="002060"/>
                </a:solidFill>
              </a:rPr>
              <a:t>OPEN CALL</a:t>
            </a:r>
            <a:r>
              <a:rPr lang="en-US" dirty="0"/>
              <a:t>) </a:t>
            </a:r>
          </a:p>
          <a:p>
            <a:r>
              <a:rPr lang="en-US" dirty="0"/>
              <a:t>One (1) project related to the Capacity Development for dignified reception and protection of the rights of migrants and asylum seekers (</a:t>
            </a:r>
            <a:r>
              <a:rPr lang="en-US" b="1" dirty="0">
                <a:solidFill>
                  <a:srgbClr val="002060"/>
                </a:solidFill>
              </a:rPr>
              <a:t>NORCAP</a:t>
            </a:r>
            <a:r>
              <a:rPr lang="en-US" dirty="0"/>
              <a:t>) </a:t>
            </a:r>
          </a:p>
          <a:p>
            <a:r>
              <a:rPr lang="en-US" dirty="0"/>
              <a:t> One (1) project related to the Quality assurance of asylum procedures &amp; free legal aid to vulnerable asylum seekers (</a:t>
            </a:r>
            <a:r>
              <a:rPr lang="en-US" b="1" dirty="0">
                <a:solidFill>
                  <a:srgbClr val="002060"/>
                </a:solidFill>
              </a:rPr>
              <a:t>UNHCR</a:t>
            </a:r>
            <a:r>
              <a:rPr lang="en-US" dirty="0"/>
              <a:t>) </a:t>
            </a:r>
          </a:p>
          <a:p>
            <a:r>
              <a:rPr lang="en-US" dirty="0"/>
              <a:t>One (1) project the provision of voluntary return and reintegration assistance to migrants wishing to return to their country of origin (</a:t>
            </a:r>
            <a:r>
              <a:rPr lang="en-US" b="1" dirty="0">
                <a:solidFill>
                  <a:srgbClr val="002060"/>
                </a:solidFill>
              </a:rPr>
              <a:t>IOM</a:t>
            </a:r>
            <a:r>
              <a:rPr lang="en-US" dirty="0"/>
              <a:t>)</a:t>
            </a:r>
          </a:p>
          <a:p>
            <a:r>
              <a:rPr lang="en-US" dirty="0"/>
              <a:t>One (1) project related to the inclusion of Refugee Children in Greek Schools (</a:t>
            </a:r>
            <a:r>
              <a:rPr lang="en-US" b="1" dirty="0">
                <a:solidFill>
                  <a:srgbClr val="002060"/>
                </a:solidFill>
              </a:rPr>
              <a:t>EW</a:t>
            </a:r>
            <a:r>
              <a:rPr lang="en-US" b="1" dirty="0"/>
              <a:t>C</a:t>
            </a:r>
            <a:r>
              <a:rPr lang="en-US" dirty="0"/>
              <a:t>)</a:t>
            </a:r>
          </a:p>
          <a:p>
            <a:r>
              <a:rPr lang="en-US" dirty="0"/>
              <a:t> One (1) project related to the increase of opportunities for social inclusion for the vulnerable population (</a:t>
            </a:r>
            <a:r>
              <a:rPr lang="en-US" b="1" dirty="0" err="1">
                <a:solidFill>
                  <a:srgbClr val="002060"/>
                </a:solidFill>
              </a:rPr>
              <a:t>SolidarityNow</a:t>
            </a:r>
            <a:r>
              <a:rPr lang="en-US" dirty="0"/>
              <a:t>)</a:t>
            </a:r>
          </a:p>
          <a:p>
            <a:r>
              <a:rPr lang="en-US" dirty="0"/>
              <a:t>One (1) project related to the reintegration of the unemployed into the </a:t>
            </a:r>
            <a:r>
              <a:rPr lang="en-US" dirty="0" err="1"/>
              <a:t>labour</a:t>
            </a:r>
            <a:r>
              <a:rPr lang="en-US" dirty="0"/>
              <a:t> market and the empowerment of businesses in Athens (</a:t>
            </a:r>
            <a:r>
              <a:rPr lang="en-US" b="1" dirty="0">
                <a:solidFill>
                  <a:srgbClr val="002060"/>
                </a:solidFill>
              </a:rPr>
              <a:t>ADDMA</a:t>
            </a:r>
            <a:r>
              <a:rPr lang="en-US" dirty="0"/>
              <a:t>)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 </a:t>
            </a:r>
            <a:endParaRPr lang="el-GR" b="1" dirty="0">
              <a:solidFill>
                <a:srgbClr val="00206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8ED2E83-8DB8-D4AE-4DEA-1732DD031AFB}"/>
              </a:ext>
            </a:extLst>
          </p:cNvPr>
          <p:cNvSpPr txBox="1"/>
          <p:nvPr/>
        </p:nvSpPr>
        <p:spPr>
          <a:xfrm>
            <a:off x="2394857" y="1023257"/>
            <a:ext cx="213396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2060"/>
                </a:solidFill>
              </a:rPr>
              <a:t>Key information about the granted Projects</a:t>
            </a:r>
            <a:endParaRPr lang="el-GR" sz="6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318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Plassholder for tekst 3">
            <a:extLst>
              <a:ext uri="{FF2B5EF4-FFF2-40B4-BE49-F238E27FC236}">
                <a16:creationId xmlns:a16="http://schemas.microsoft.com/office/drawing/2014/main" id="{8ECEA8B5-0B26-7AA4-1617-28161847BF05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>
          <a:xfrm>
            <a:off x="440433" y="4087217"/>
            <a:ext cx="22985624" cy="5539978"/>
          </a:xfrm>
        </p:spPr>
        <p:txBody>
          <a:bodyPr/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altLang="el-GR" sz="3200" dirty="0">
                <a:solidFill>
                  <a:srgbClr val="002060"/>
                </a:solidFill>
              </a:rPr>
              <a:t>The Covid-19 pandemic</a:t>
            </a:r>
            <a:r>
              <a:rPr lang="el-GR" altLang="el-GR" sz="3200" dirty="0">
                <a:solidFill>
                  <a:srgbClr val="002060"/>
                </a:solidFill>
              </a:rPr>
              <a:t> </a:t>
            </a:r>
            <a:r>
              <a:rPr lang="en-US" altLang="el-GR" sz="3200" dirty="0">
                <a:solidFill>
                  <a:srgbClr val="002060"/>
                </a:solidFill>
              </a:rPr>
              <a:t>(restriction of movement/lockdown, </a:t>
            </a:r>
            <a:r>
              <a:rPr lang="en-US" sz="3200" dirty="0">
                <a:solidFill>
                  <a:srgbClr val="002060"/>
                </a:solidFill>
              </a:rPr>
              <a:t>suspension of the asylum service &amp; public services) </a:t>
            </a:r>
            <a:endParaRPr lang="en-GB" altLang="el-GR" sz="3200" dirty="0">
              <a:solidFill>
                <a:srgbClr val="002060"/>
              </a:solidFill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altLang="el-GR" sz="3200" dirty="0">
                <a:solidFill>
                  <a:srgbClr val="002060"/>
                </a:solidFill>
              </a:rPr>
              <a:t>Unwillingness of apartment owners to collaborate with NGOs</a:t>
            </a:r>
            <a:r>
              <a:rPr lang="el-GR" altLang="el-GR" sz="3200" dirty="0">
                <a:solidFill>
                  <a:srgbClr val="002060"/>
                </a:solidFill>
              </a:rPr>
              <a:t> (</a:t>
            </a:r>
            <a:r>
              <a:rPr lang="en-US" altLang="el-GR" sz="3200" dirty="0">
                <a:solidFill>
                  <a:srgbClr val="002060"/>
                </a:solidFill>
              </a:rPr>
              <a:t>SILs &amp; WILs) 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altLang="el-GR" sz="3200" dirty="0">
                <a:solidFill>
                  <a:srgbClr val="002060"/>
                </a:solidFill>
              </a:rPr>
              <a:t>Limited flow of referrals from competent authorities due to reduced asylum-seeking population inflows (2020-2021)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altLang="el-GR" sz="3200" dirty="0">
                <a:solidFill>
                  <a:srgbClr val="002060"/>
                </a:solidFill>
              </a:rPr>
              <a:t>Lack of adequate options for 18+ beneficiaries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n-US" altLang="el-GR" sz="4400" dirty="0">
              <a:solidFill>
                <a:srgbClr val="002060"/>
              </a:solidFill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n-GB" altLang="el-GR" sz="4400" dirty="0">
              <a:solidFill>
                <a:srgbClr val="002060"/>
              </a:solidFill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n-GB" altLang="el-GR" sz="4400" dirty="0">
              <a:solidFill>
                <a:srgbClr val="002060"/>
              </a:solidFill>
            </a:endParaRPr>
          </a:p>
        </p:txBody>
      </p:sp>
      <p:pic>
        <p:nvPicPr>
          <p:cNvPr id="3" name="Picture 2" descr="A black and red text&#10;&#10;Description automatically generated">
            <a:extLst>
              <a:ext uri="{FF2B5EF4-FFF2-40B4-BE49-F238E27FC236}">
                <a16:creationId xmlns:a16="http://schemas.microsoft.com/office/drawing/2014/main" id="{A27CC1D2-DDAB-1EB3-3089-4448C1EE385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490" y="-243344"/>
            <a:ext cx="4436367" cy="443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454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speech bubble with text&#10;&#10;Description automatically generated">
            <a:extLst>
              <a:ext uri="{FF2B5EF4-FFF2-40B4-BE49-F238E27FC236}">
                <a16:creationId xmlns:a16="http://schemas.microsoft.com/office/drawing/2014/main" id="{D648263F-26C4-7F9C-FB93-5CD6EF4393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510" y="556989"/>
            <a:ext cx="2740637" cy="21581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79A46E-EA6E-64D0-39EE-51921AF38701}"/>
              </a:ext>
            </a:extLst>
          </p:cNvPr>
          <p:cNvSpPr txBox="1"/>
          <p:nvPr/>
        </p:nvSpPr>
        <p:spPr>
          <a:xfrm>
            <a:off x="3482147" y="3788228"/>
            <a:ext cx="21031200" cy="395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2060"/>
                </a:solidFill>
                <a:effectLst/>
                <a:latin typeface="Calibri-Bold"/>
                <a:ea typeface="Calibri" panose="020F0502020204030204" pitchFamily="34" charset="0"/>
                <a:cs typeface="Calibri-Bold"/>
              </a:rPr>
              <a:t>Invest in building relationships with the Project Promoters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2060"/>
                </a:solidFill>
                <a:effectLst/>
                <a:latin typeface="Calibri-Bold"/>
                <a:ea typeface="Calibri" panose="020F0502020204030204" pitchFamily="34" charset="0"/>
                <a:cs typeface="Calibri-Bold"/>
              </a:rPr>
              <a:t>Training for capacity building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2060"/>
                </a:solidFill>
                <a:effectLst/>
                <a:latin typeface="Calibri-Bold"/>
                <a:ea typeface="Calibri" panose="020F0502020204030204" pitchFamily="34" charset="0"/>
                <a:cs typeface="Calibri-Bold"/>
              </a:rPr>
              <a:t>Adapting to changes in the external context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2060"/>
                </a:solidFill>
                <a:effectLst/>
                <a:latin typeface="Calibri-Bold"/>
                <a:ea typeface="Calibri" panose="020F0502020204030204" pitchFamily="34" charset="0"/>
                <a:cs typeface="Calibri-Bold"/>
              </a:rPr>
              <a:t>Close cooperation with FMO, UDI and Cooperation Committee</a:t>
            </a:r>
          </a:p>
          <a:p>
            <a:endParaRPr lang="en-US" sz="4400" b="1" dirty="0">
              <a:solidFill>
                <a:srgbClr val="002060"/>
              </a:solidFill>
              <a:effectLst/>
              <a:latin typeface="Calibri-Bold"/>
              <a:ea typeface="Calibri" panose="020F0502020204030204" pitchFamily="34" charset="0"/>
              <a:cs typeface="Calibri-Bold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4400" b="1" dirty="0">
              <a:solidFill>
                <a:srgbClr val="002060"/>
              </a:solidFill>
              <a:effectLst/>
              <a:latin typeface="Calibri-Bold"/>
              <a:ea typeface="Calibri" panose="020F0502020204030204" pitchFamily="34" charset="0"/>
              <a:cs typeface="Calibri-Bold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709868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Plassholder for tekst 3">
            <a:extLst>
              <a:ext uri="{FF2B5EF4-FFF2-40B4-BE49-F238E27FC236}">
                <a16:creationId xmlns:a16="http://schemas.microsoft.com/office/drawing/2014/main" id="{8ECEA8B5-0B26-7AA4-1617-28161847BF05}"/>
              </a:ext>
            </a:extLst>
          </p:cNvPr>
          <p:cNvSpPr>
            <a:spLocks noGrp="1" noChangeArrowheads="1"/>
          </p:cNvSpPr>
          <p:nvPr>
            <p:ph type="body" sz="quarter" idx="13"/>
          </p:nvPr>
        </p:nvSpPr>
        <p:spPr>
          <a:xfrm>
            <a:off x="1327150" y="152401"/>
            <a:ext cx="20037425" cy="2198913"/>
          </a:xfrm>
        </p:spPr>
        <p:txBody>
          <a:bodyPr/>
          <a:lstStyle/>
          <a:p>
            <a:pPr algn="l"/>
            <a:endParaRPr lang="el-GR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l-GR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</a:p>
          <a:p>
            <a:pPr algn="ctr"/>
            <a:r>
              <a:rPr lang="pl-PL" sz="6600" i="0" u="none" strike="noStrike" baseline="0" dirty="0">
                <a:solidFill>
                  <a:srgbClr val="002060"/>
                </a:solidFill>
                <a:latin typeface="Calibri" panose="020F0502020204030204" pitchFamily="34" charset="0"/>
              </a:rPr>
              <a:t>Bilateral Initiatives: an overview </a:t>
            </a:r>
          </a:p>
          <a:p>
            <a:pPr algn="ctr" eaLnBrk="1" hangingPunct="1"/>
            <a:endParaRPr lang="en-US" altLang="el-GR" sz="4400" dirty="0">
              <a:solidFill>
                <a:srgbClr val="002060"/>
              </a:solidFill>
            </a:endParaRPr>
          </a:p>
          <a:p>
            <a:pPr algn="ctr" eaLnBrk="1" hangingPunct="1"/>
            <a:endParaRPr lang="en-US" altLang="el-GR" sz="4400" dirty="0">
              <a:solidFill>
                <a:srgbClr val="002060"/>
              </a:solidFill>
            </a:endParaRPr>
          </a:p>
          <a:p>
            <a:pPr marL="457200" indent="-457200" algn="just" eaLnBrk="1" hangingPunct="1">
              <a:buFont typeface="Arial" panose="020B0604020202020204" pitchFamily="34" charset="0"/>
              <a:buChar char="•"/>
            </a:pPr>
            <a:r>
              <a:rPr lang="en-US" altLang="el-GR" sz="3200" dirty="0">
                <a:solidFill>
                  <a:srgbClr val="002060"/>
                </a:solidFill>
              </a:rPr>
              <a:t>“Classrooms against Bullying – CAB”</a:t>
            </a:r>
            <a:r>
              <a:rPr lang="en-US" altLang="el-GR" sz="3200" b="0" dirty="0">
                <a:solidFill>
                  <a:srgbClr val="002060"/>
                </a:solidFill>
              </a:rPr>
              <a:t>:  Exchange of knowledge and best practices to prevent discrimination, bullying and violence in schools, while enabling the inclusion of all children in the education system, is a collaboration between </a:t>
            </a:r>
            <a:r>
              <a:rPr lang="en-US" altLang="el-GR" sz="3200" dirty="0">
                <a:solidFill>
                  <a:srgbClr val="002060"/>
                </a:solidFill>
              </a:rPr>
              <a:t>NGO </a:t>
            </a:r>
            <a:r>
              <a:rPr lang="en-US" altLang="el-GR" sz="3200" dirty="0" err="1">
                <a:solidFill>
                  <a:srgbClr val="002060"/>
                </a:solidFill>
              </a:rPr>
              <a:t>SolidarityNow</a:t>
            </a:r>
            <a:r>
              <a:rPr lang="en-US" altLang="el-GR" sz="3200" dirty="0">
                <a:solidFill>
                  <a:srgbClr val="002060"/>
                </a:solidFill>
              </a:rPr>
              <a:t> (SN) </a:t>
            </a:r>
            <a:r>
              <a:rPr lang="en-US" altLang="el-GR" sz="3200" b="0" dirty="0">
                <a:solidFill>
                  <a:srgbClr val="002060"/>
                </a:solidFill>
              </a:rPr>
              <a:t>&amp; the Norwegian resource center </a:t>
            </a:r>
            <a:r>
              <a:rPr lang="en-US" altLang="el-GR" sz="3200" dirty="0">
                <a:solidFill>
                  <a:srgbClr val="002060"/>
                </a:solidFill>
              </a:rPr>
              <a:t>European </a:t>
            </a:r>
            <a:r>
              <a:rPr lang="en-US" altLang="el-GR" sz="3200" dirty="0" err="1">
                <a:solidFill>
                  <a:srgbClr val="002060"/>
                </a:solidFill>
              </a:rPr>
              <a:t>Wergeland</a:t>
            </a:r>
            <a:r>
              <a:rPr lang="en-US" altLang="el-GR" sz="3200" dirty="0">
                <a:solidFill>
                  <a:srgbClr val="002060"/>
                </a:solidFill>
              </a:rPr>
              <a:t> Centre (EWC)</a:t>
            </a:r>
            <a:r>
              <a:rPr lang="en-US" altLang="el-GR" sz="3200" b="0" dirty="0">
                <a:solidFill>
                  <a:srgbClr val="002060"/>
                </a:solidFill>
              </a:rPr>
              <a:t>, aims to cement a bilateral partnership for the promotion of safe and inclusive schools in Greece.</a:t>
            </a:r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endParaRPr lang="en-US" altLang="el-GR" sz="3200" dirty="0">
              <a:solidFill>
                <a:srgbClr val="002060"/>
              </a:solidFill>
            </a:endParaRPr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endParaRPr lang="en-US" altLang="el-GR" sz="3200" dirty="0">
              <a:solidFill>
                <a:srgbClr val="002060"/>
              </a:solidFill>
            </a:endParaRPr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endParaRPr lang="en-US" altLang="el-GR" sz="3200" dirty="0">
              <a:solidFill>
                <a:srgbClr val="002060"/>
              </a:solidFill>
            </a:endParaRPr>
          </a:p>
          <a:p>
            <a:pPr marL="571500" indent="-571500" algn="just" eaLnBrk="1" hangingPunct="1">
              <a:buFont typeface="Arial" panose="020B0604020202020204" pitchFamily="34" charset="0"/>
              <a:buChar char="•"/>
            </a:pPr>
            <a:endParaRPr lang="en-US" altLang="el-GR" sz="3200" dirty="0">
              <a:solidFill>
                <a:srgbClr val="002060"/>
              </a:solidFill>
            </a:endParaRPr>
          </a:p>
          <a:p>
            <a:pPr algn="just" eaLnBrk="1" hangingPunct="1"/>
            <a:endParaRPr lang="en-GB" altLang="el-GR" sz="3200" dirty="0">
              <a:solidFill>
                <a:srgbClr val="00206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FAE552-E24F-F861-7811-D414B8514CA3}"/>
              </a:ext>
            </a:extLst>
          </p:cNvPr>
          <p:cNvSpPr txBox="1"/>
          <p:nvPr/>
        </p:nvSpPr>
        <p:spPr>
          <a:xfrm>
            <a:off x="1544864" y="2797423"/>
            <a:ext cx="15303261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l-GR" sz="4800" b="1" dirty="0" err="1">
                <a:solidFill>
                  <a:srgbClr val="002060"/>
                </a:solidFill>
              </a:rPr>
              <a:t>Programme</a:t>
            </a:r>
            <a:r>
              <a:rPr lang="en-US" altLang="el-GR" sz="4800" b="1" dirty="0">
                <a:solidFill>
                  <a:srgbClr val="002060"/>
                </a:solidFill>
              </a:rPr>
              <a:t> 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6632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e">
  <a:themeElements>
    <a:clrScheme name="Civil Society Campaign">
      <a:dk1>
        <a:srgbClr val="000000"/>
      </a:dk1>
      <a:lt1>
        <a:srgbClr val="FFFFFF"/>
      </a:lt1>
      <a:dk2>
        <a:srgbClr val="1E1E1C"/>
      </a:dk2>
      <a:lt2>
        <a:srgbClr val="FFD200"/>
      </a:lt2>
      <a:accent1>
        <a:srgbClr val="507CFF"/>
      </a:accent1>
      <a:accent2>
        <a:srgbClr val="00DBFF"/>
      </a:accent2>
      <a:accent3>
        <a:srgbClr val="FFD200"/>
      </a:accent3>
      <a:accent4>
        <a:srgbClr val="00E19B"/>
      </a:accent4>
      <a:accent5>
        <a:srgbClr val="FF7800"/>
      </a:accent5>
      <a:accent6>
        <a:srgbClr val="FF1D50"/>
      </a:accent6>
      <a:hlink>
        <a:srgbClr val="FF1D50"/>
      </a:hlink>
      <a:folHlink>
        <a:srgbClr val="507CFF"/>
      </a:folHlink>
    </a:clrScheme>
    <a:fontScheme name="Egendefinert 1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EA+and+Norway+Grants_presentation_TEMPLATE" id="{DD4D4D7D-A6EF-4094-B8B3-61C30F6DDC6E}" vid="{469A546E-F6AA-43B8-BD97-DE1D3E2A0646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E1E1C"/>
      </a:dk2>
      <a:lt2>
        <a:srgbClr val="0573BA"/>
      </a:lt2>
      <a:accent1>
        <a:srgbClr val="0573BA"/>
      </a:accent1>
      <a:accent2>
        <a:srgbClr val="E94E2E"/>
      </a:accent2>
      <a:accent3>
        <a:srgbClr val="02AB84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gendefinert 1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-mal_EØSMidlene.potx" id="{2877A2A8-6D65-4BE8-A3B9-A911333E1F70}" vid="{D3D72181-B44E-471C-A438-738F633005DA}"/>
    </a:ext>
  </a:extLst>
</a:theme>
</file>

<file path=ppt/theme/theme3.xml><?xml version="1.0" encoding="utf-8"?>
<a:theme xmlns:a="http://schemas.openxmlformats.org/drawingml/2006/main" name="1_Office-theme">
  <a:themeElements>
    <a:clrScheme name="Civil Society Campaign">
      <a:dk1>
        <a:srgbClr val="000000"/>
      </a:dk1>
      <a:lt1>
        <a:srgbClr val="FFFFFF"/>
      </a:lt1>
      <a:dk2>
        <a:srgbClr val="1E1E1C"/>
      </a:dk2>
      <a:lt2>
        <a:srgbClr val="FFD200"/>
      </a:lt2>
      <a:accent1>
        <a:srgbClr val="507CFF"/>
      </a:accent1>
      <a:accent2>
        <a:srgbClr val="00DBFF"/>
      </a:accent2>
      <a:accent3>
        <a:srgbClr val="FFD200"/>
      </a:accent3>
      <a:accent4>
        <a:srgbClr val="00E19B"/>
      </a:accent4>
      <a:accent5>
        <a:srgbClr val="FF7800"/>
      </a:accent5>
      <a:accent6>
        <a:srgbClr val="FF1D50"/>
      </a:accent6>
      <a:hlink>
        <a:srgbClr val="FF1D50"/>
      </a:hlink>
      <a:folHlink>
        <a:srgbClr val="507CFF"/>
      </a:folHlink>
    </a:clrScheme>
    <a:fontScheme name="Egendefinert 1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EA+and+Norway+Grants_presentation_TEMPLATE" id="{DD4D4D7D-A6EF-4094-B8B3-61C30F6DDC6E}" vid="{469A546E-F6AA-43B8-BD97-DE1D3E2A0646}"/>
    </a:ext>
  </a:extLst>
</a:theme>
</file>

<file path=ppt/theme/theme4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state xmlns="9c01c9ed-7d75-40e2-89d4-795e27f13a6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B3826DA7024A4D9A1E84EE01ED3154" ma:contentTypeVersion="9" ma:contentTypeDescription="Create a new document." ma:contentTypeScope="" ma:versionID="c6ad25c09d62a0e674acbbd84a231d74">
  <xsd:schema xmlns:xsd="http://www.w3.org/2001/XMLSchema" xmlns:xs="http://www.w3.org/2001/XMLSchema" xmlns:p="http://schemas.microsoft.com/office/2006/metadata/properties" xmlns:ns2="161cc515-53b6-4e77-92c8-f172aa04deeb" xmlns:ns3="beec3a80-d048-4266-aa12-24f4844a1e70" targetNamespace="http://schemas.microsoft.com/office/2006/metadata/properties" ma:root="true" ma:fieldsID="232b5065b696a84dbc23cd6e97ddf4e0" ns2:_="" ns3:_="">
    <xsd:import namespace="161cc515-53b6-4e77-92c8-f172aa04deeb"/>
    <xsd:import namespace="beec3a80-d048-4266-aa12-24f4844a1e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ProjectManager" minOccurs="0"/>
                <xsd:element ref="ns2:Descriptionofdocu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1cc515-53b6-4e77-92c8-f172aa04de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ProjectManager" ma:index="14" nillable="true" ma:displayName="Programme Manager" ma:format="Dropdown" ma:list="UserInfo" ma:SharePointGroup="0" ma:internalName="ProjectManag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escriptionofdocument" ma:index="15" nillable="true" ma:displayName="Description of document " ma:description="This is our own unit's planning wheel. It will provide you with deadlines for both common, and some individual tasks and meetings. " ma:format="Dropdown" ma:internalName="Descriptionofdocument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ec3a80-d048-4266-aa12-24f4844a1e7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FCFD6B-D40D-4605-9291-5BCD1D0AAE9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832F73E-4C48-4AB6-A531-006867F6320A}">
  <ds:schemaRefs>
    <ds:schemaRef ds:uri="http://schemas.microsoft.com/office/2006/metadata/properties"/>
    <ds:schemaRef ds:uri="http://schemas.microsoft.com/office/infopath/2007/PartnerControls"/>
    <ds:schemaRef ds:uri="9c01c9ed-7d75-40e2-89d4-795e27f13a6e"/>
  </ds:schemaRefs>
</ds:datastoreItem>
</file>

<file path=customXml/itemProps3.xml><?xml version="1.0" encoding="utf-8"?>
<ds:datastoreItem xmlns:ds="http://schemas.openxmlformats.org/officeDocument/2006/customXml" ds:itemID="{16887023-5994-429F-91CE-0B2A9B23F2F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61cc515-53b6-4e77-92c8-f172aa04deeb"/>
    <ds:schemaRef ds:uri="beec3a80-d048-4266-aa12-24f4844a1e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8752</TotalTime>
  <Words>1417</Words>
  <Application>Microsoft Office PowerPoint</Application>
  <PresentationFormat>Custom</PresentationFormat>
  <Paragraphs>388</Paragraphs>
  <Slides>28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Calibri</vt:lpstr>
      <vt:lpstr>Calibri-Bold</vt:lpstr>
      <vt:lpstr>Wingdings</vt:lpstr>
      <vt:lpstr>Office-theme</vt:lpstr>
      <vt:lpstr>Office-tema</vt:lpstr>
      <vt:lpstr>1_Office-theme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Bilateral Activity UDI &amp; FO at Oslo </vt:lpstr>
      <vt:lpstr>Key statistics &amp; accomplishments  Programme I &amp; II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Financial performance  </vt:lpstr>
      <vt:lpstr>EEA Grants – Programme I </vt:lpstr>
      <vt:lpstr>Funds Absorbed – Programme II</vt:lpstr>
      <vt:lpstr>Funds Absorbed - Bilateral Initiatives</vt:lpstr>
      <vt:lpstr>Communication  Closing event September 28th, 2023</vt:lpstr>
      <vt:lpstr>PowerPoint Presentation</vt:lpstr>
      <vt:lpstr>PowerPoint Presentation</vt:lpstr>
      <vt:lpstr>PowerPoint Presentation</vt:lpstr>
      <vt:lpstr>Next steps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anastasia.georgiou@humanrights360.org</dc:creator>
  <cp:lastModifiedBy>Anastasia Georgiou</cp:lastModifiedBy>
  <cp:revision>249</cp:revision>
  <dcterms:created xsi:type="dcterms:W3CDTF">2021-07-28T09:08:48Z</dcterms:created>
  <dcterms:modified xsi:type="dcterms:W3CDTF">2023-11-14T14:38:01Z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0x010100E93D082F93D98B4DBB03FD7FB6766474</vt:lpwstr>
  </property>
</Properties>
</file>