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1224" r:id="rId5"/>
    <p:sldId id="1225" r:id="rId6"/>
    <p:sldId id="1250" r:id="rId7"/>
    <p:sldId id="1249" r:id="rId8"/>
    <p:sldId id="1226" r:id="rId9"/>
    <p:sldId id="911" r:id="rId10"/>
    <p:sldId id="1248" r:id="rId11"/>
    <p:sldId id="1247" r:id="rId12"/>
    <p:sldId id="1254" r:id="rId13"/>
    <p:sldId id="1251" r:id="rId14"/>
    <p:sldId id="1252" r:id="rId15"/>
    <p:sldId id="1253" r:id="rId16"/>
    <p:sldId id="1229" r:id="rId17"/>
    <p:sldId id="1255" r:id="rId18"/>
    <p:sldId id="1256" r:id="rId19"/>
    <p:sldId id="1230" r:id="rId20"/>
    <p:sldId id="1257" r:id="rId21"/>
    <p:sldId id="1258" r:id="rId22"/>
    <p:sldId id="1231" r:id="rId23"/>
    <p:sldId id="1233" r:id="rId24"/>
    <p:sldId id="1232" r:id="rId25"/>
    <p:sldId id="1235" r:id="rId26"/>
    <p:sldId id="1259" r:id="rId27"/>
    <p:sldId id="1237" r:id="rId28"/>
    <p:sldId id="1260" r:id="rId29"/>
    <p:sldId id="1262" r:id="rId30"/>
    <p:sldId id="1263" r:id="rId31"/>
    <p:sldId id="1264" r:id="rId32"/>
    <p:sldId id="1265" r:id="rId33"/>
    <p:sldId id="1266" r:id="rId34"/>
    <p:sldId id="1267" r:id="rId35"/>
    <p:sldId id="1268" r:id="rId36"/>
    <p:sldId id="1269" r:id="rId37"/>
    <p:sldId id="1270" r:id="rId38"/>
    <p:sldId id="1245" r:id="rId39"/>
    <p:sldId id="1246" r:id="rId40"/>
    <p:sldId id="1222" r:id="rId41"/>
    <p:sldId id="1223" r:id="rId42"/>
    <p:sldId id="1175" r:id="rId43"/>
  </p:sldIdLst>
  <p:sldSz cx="9144000" cy="5143500" type="screen16x9"/>
  <p:notesSz cx="6669088" cy="9753600"/>
  <p:defaultTextStyle>
    <a:defPPr>
      <a:defRPr lang="en-US"/>
    </a:defPPr>
    <a:lvl1pPr marL="0" algn="l" defTabSz="685595" rtl="0" eaLnBrk="1" latinLnBrk="0" hangingPunct="1">
      <a:defRPr sz="1350" kern="1200">
        <a:solidFill>
          <a:schemeClr val="tx1"/>
        </a:solidFill>
        <a:latin typeface="+mn-lt"/>
        <a:ea typeface="+mn-ea"/>
        <a:cs typeface="+mn-cs"/>
      </a:defRPr>
    </a:lvl1pPr>
    <a:lvl2pPr marL="342798" algn="l" defTabSz="685595" rtl="0" eaLnBrk="1" latinLnBrk="0" hangingPunct="1">
      <a:defRPr sz="1350" kern="1200">
        <a:solidFill>
          <a:schemeClr val="tx1"/>
        </a:solidFill>
        <a:latin typeface="+mn-lt"/>
        <a:ea typeface="+mn-ea"/>
        <a:cs typeface="+mn-cs"/>
      </a:defRPr>
    </a:lvl2pPr>
    <a:lvl3pPr marL="685595" algn="l" defTabSz="685595" rtl="0" eaLnBrk="1" latinLnBrk="0" hangingPunct="1">
      <a:defRPr sz="1350" kern="1200">
        <a:solidFill>
          <a:schemeClr val="tx1"/>
        </a:solidFill>
        <a:latin typeface="+mn-lt"/>
        <a:ea typeface="+mn-ea"/>
        <a:cs typeface="+mn-cs"/>
      </a:defRPr>
    </a:lvl3pPr>
    <a:lvl4pPr marL="1028392" algn="l" defTabSz="685595" rtl="0" eaLnBrk="1" latinLnBrk="0" hangingPunct="1">
      <a:defRPr sz="1350" kern="1200">
        <a:solidFill>
          <a:schemeClr val="tx1"/>
        </a:solidFill>
        <a:latin typeface="+mn-lt"/>
        <a:ea typeface="+mn-ea"/>
        <a:cs typeface="+mn-cs"/>
      </a:defRPr>
    </a:lvl4pPr>
    <a:lvl5pPr marL="1371189" algn="l" defTabSz="685595" rtl="0" eaLnBrk="1" latinLnBrk="0" hangingPunct="1">
      <a:defRPr sz="1350" kern="1200">
        <a:solidFill>
          <a:schemeClr val="tx1"/>
        </a:solidFill>
        <a:latin typeface="+mn-lt"/>
        <a:ea typeface="+mn-ea"/>
        <a:cs typeface="+mn-cs"/>
      </a:defRPr>
    </a:lvl5pPr>
    <a:lvl6pPr marL="1713986" algn="l" defTabSz="685595" rtl="0" eaLnBrk="1" latinLnBrk="0" hangingPunct="1">
      <a:defRPr sz="1350" kern="1200">
        <a:solidFill>
          <a:schemeClr val="tx1"/>
        </a:solidFill>
        <a:latin typeface="+mn-lt"/>
        <a:ea typeface="+mn-ea"/>
        <a:cs typeface="+mn-cs"/>
      </a:defRPr>
    </a:lvl6pPr>
    <a:lvl7pPr marL="2056783" algn="l" defTabSz="685595" rtl="0" eaLnBrk="1" latinLnBrk="0" hangingPunct="1">
      <a:defRPr sz="1350" kern="1200">
        <a:solidFill>
          <a:schemeClr val="tx1"/>
        </a:solidFill>
        <a:latin typeface="+mn-lt"/>
        <a:ea typeface="+mn-ea"/>
        <a:cs typeface="+mn-cs"/>
      </a:defRPr>
    </a:lvl7pPr>
    <a:lvl8pPr marL="2399580" algn="l" defTabSz="685595" rtl="0" eaLnBrk="1" latinLnBrk="0" hangingPunct="1">
      <a:defRPr sz="1350" kern="1200">
        <a:solidFill>
          <a:schemeClr val="tx1"/>
        </a:solidFill>
        <a:latin typeface="+mn-lt"/>
        <a:ea typeface="+mn-ea"/>
        <a:cs typeface="+mn-cs"/>
      </a:defRPr>
    </a:lvl8pPr>
    <a:lvl9pPr marL="2742378" algn="l" defTabSz="685595"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C26D40-0A95-001F-835D-18C1EF309AA8}" name="GABRIEL Jean-Pascal" initials="GJ" userId="S::jean-pascal.gabriel@efta.int::bcf9a865-4cc3-454e-9abb-b9809fc4b8e5" providerId="AD"/>
  <p188:author id="{901B9A8C-C984-4479-357E-686A976C7AF5}" name="BYMOLT Roger" initials="BR" userId="S::Roger.BYMOLT@efta.int::e2190fd2-5e5d-4954-87b4-b89abda2fc1d" providerId="AD"/>
  <p188:author id="{8FCB989F-AE33-4825-35A7-E701E024AB22}" name="BHARDWAJ Mahesh" initials="BM" userId="S::Mahesh.Bhardwaj@efta.int::1d92574c-68ac-4911-a78c-cb855fa40d55" providerId="AD"/>
  <p188:author id="{7D6189AB-B61B-632E-28DB-43CCBEDF57D8}" name="AVRAM Ioana-Fulvia" initials="AI" userId="S::ioana-fulvia.avram@efta.int::b0de277f-a926-40af-b782-c21e2505f505" providerId="AD"/>
  <p188:author id="{D71BE7AE-7AD4-3A0A-7C85-B2E645DEA677}" name="AVRAM Ioana-Fulvia" initials="AIF" userId="S::Ioana-Fulvia.AVRAM@efta.int::b0de277f-a926-40af-b782-c21e2505f505" providerId="AD"/>
  <p188:author id="{A1D210BE-1ABD-4B6B-F5F0-51FEA44AEA7A}" name="WRONA Karolina" initials="KW" userId="WRONA Karolina" providerId="None"/>
  <p188:author id="{DE5C4CDE-A685-FABB-418F-B0CEA0C2697F}" name="GISKE Johannes" initials="GJ" userId="S::johannes.giske@efta.int::cc7dc90b-abfb-4ff8-8620-778a8df2485c" providerId="AD"/>
  <p188:author id="{01A932E1-FF37-FA7E-7D6B-9547B46D261B}" name="ZIVANOVIC Josip" initials="ZJ" userId="S::josip.zivanovic@efta.int::e3b7d16f-f625-4357-bdb0-ea8947c4c0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F3C74"/>
    <a:srgbClr val="239195"/>
    <a:srgbClr val="CCECFF"/>
    <a:srgbClr val="04568B"/>
    <a:srgbClr val="EFF9FF"/>
    <a:srgbClr val="F2F2F2"/>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51" autoAdjust="0"/>
  </p:normalViewPr>
  <p:slideViewPr>
    <p:cSldViewPr snapToGrid="0">
      <p:cViewPr varScale="1">
        <p:scale>
          <a:sx n="113" d="100"/>
          <a:sy n="113" d="100"/>
        </p:scale>
        <p:origin x="1476"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67560-31B5-41C6-A9D0-93AE17240B2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6727FE8D-C6C3-4C2A-BF90-383D2EAA66CC}">
      <dgm:prSet phldrT="[Text]"/>
      <dgm:spPr/>
      <dgm:t>
        <a:bodyPr/>
        <a:lstStyle/>
        <a:p>
          <a:r>
            <a:rPr lang="en-US" dirty="0"/>
            <a:t>MoU</a:t>
          </a:r>
        </a:p>
      </dgm:t>
    </dgm:pt>
    <dgm:pt modelId="{82123A72-C994-4391-BB09-A0586C5EF3CC}" type="parTrans" cxnId="{EA7EF397-3589-4E7A-B0EB-B0E9C50934E5}">
      <dgm:prSet/>
      <dgm:spPr/>
      <dgm:t>
        <a:bodyPr/>
        <a:lstStyle/>
        <a:p>
          <a:endParaRPr lang="en-US"/>
        </a:p>
      </dgm:t>
    </dgm:pt>
    <dgm:pt modelId="{9160344F-BC51-4F02-A0E2-1DAE78CB74F0}" type="sibTrans" cxnId="{EA7EF397-3589-4E7A-B0EB-B0E9C50934E5}">
      <dgm:prSet/>
      <dgm:spPr/>
      <dgm:t>
        <a:bodyPr/>
        <a:lstStyle/>
        <a:p>
          <a:endParaRPr lang="en-US"/>
        </a:p>
      </dgm:t>
    </dgm:pt>
    <dgm:pt modelId="{6D0ECF0B-7CC7-4425-B588-81364884F8D2}">
      <dgm:prSet phldrT="[Text]"/>
      <dgm:spPr/>
      <dgm:t>
        <a:bodyPr/>
        <a:lstStyle/>
        <a:p>
          <a:r>
            <a:rPr lang="en-US" dirty="0"/>
            <a:t>Concept</a:t>
          </a:r>
          <a:br>
            <a:rPr lang="en-US" dirty="0"/>
          </a:br>
          <a:r>
            <a:rPr lang="en-US" dirty="0"/>
            <a:t>Note</a:t>
          </a:r>
        </a:p>
      </dgm:t>
    </dgm:pt>
    <dgm:pt modelId="{18F6FE94-2E86-46B8-9696-DCAC0CF882C1}" type="parTrans" cxnId="{64DB1924-182A-45EA-A81F-87A782F37200}">
      <dgm:prSet/>
      <dgm:spPr/>
      <dgm:t>
        <a:bodyPr/>
        <a:lstStyle/>
        <a:p>
          <a:endParaRPr lang="en-US"/>
        </a:p>
      </dgm:t>
    </dgm:pt>
    <dgm:pt modelId="{097DA227-A960-4DAE-81BE-1B78DAA6A605}" type="sibTrans" cxnId="{64DB1924-182A-45EA-A81F-87A782F37200}">
      <dgm:prSet/>
      <dgm:spPr/>
      <dgm:t>
        <a:bodyPr/>
        <a:lstStyle/>
        <a:p>
          <a:endParaRPr lang="en-US"/>
        </a:p>
      </dgm:t>
    </dgm:pt>
    <dgm:pt modelId="{3A8933CE-3CA6-426F-A842-63E3BC92FC9E}">
      <dgm:prSet phldrT="[Text]"/>
      <dgm:spPr/>
      <dgm:t>
        <a:bodyPr/>
        <a:lstStyle/>
        <a:p>
          <a:r>
            <a:rPr lang="en-US" dirty="0" err="1"/>
            <a:t>Programme</a:t>
          </a:r>
          <a:br>
            <a:rPr lang="en-US" dirty="0"/>
          </a:br>
          <a:r>
            <a:rPr lang="en-US" dirty="0"/>
            <a:t>Agreement</a:t>
          </a:r>
        </a:p>
      </dgm:t>
    </dgm:pt>
    <dgm:pt modelId="{D0ACF5DA-8509-4DE3-9795-02157160A467}" type="parTrans" cxnId="{10B30DA5-C3D5-4128-88F2-6F8D68FC94D3}">
      <dgm:prSet/>
      <dgm:spPr/>
      <dgm:t>
        <a:bodyPr/>
        <a:lstStyle/>
        <a:p>
          <a:endParaRPr lang="en-US"/>
        </a:p>
      </dgm:t>
    </dgm:pt>
    <dgm:pt modelId="{D65083E5-D8F5-4BD4-8CFE-4EE8FFB92A0B}" type="sibTrans" cxnId="{10B30DA5-C3D5-4128-88F2-6F8D68FC94D3}">
      <dgm:prSet/>
      <dgm:spPr/>
      <dgm:t>
        <a:bodyPr/>
        <a:lstStyle/>
        <a:p>
          <a:endParaRPr lang="en-US"/>
        </a:p>
      </dgm:t>
    </dgm:pt>
    <dgm:pt modelId="{C49687AD-D825-4128-915D-B71A39114654}">
      <dgm:prSet phldrT="[Text]"/>
      <dgm:spPr/>
      <dgm:t>
        <a:bodyPr/>
        <a:lstStyle/>
        <a:p>
          <a:r>
            <a:rPr lang="en-US" dirty="0"/>
            <a:t>Project Contract</a:t>
          </a:r>
        </a:p>
      </dgm:t>
    </dgm:pt>
    <dgm:pt modelId="{3D57970D-FC99-4486-93B4-BAAE7EC9BC6E}" type="parTrans" cxnId="{91244D29-D1C0-4C76-A7D6-C46A84AD1D4F}">
      <dgm:prSet/>
      <dgm:spPr/>
      <dgm:t>
        <a:bodyPr/>
        <a:lstStyle/>
        <a:p>
          <a:endParaRPr lang="en-US"/>
        </a:p>
      </dgm:t>
    </dgm:pt>
    <dgm:pt modelId="{EB57283E-8135-49E5-80E7-FF06D0496E9D}" type="sibTrans" cxnId="{91244D29-D1C0-4C76-A7D6-C46A84AD1D4F}">
      <dgm:prSet/>
      <dgm:spPr/>
      <dgm:t>
        <a:bodyPr/>
        <a:lstStyle/>
        <a:p>
          <a:endParaRPr lang="en-US"/>
        </a:p>
      </dgm:t>
    </dgm:pt>
    <dgm:pt modelId="{BF3FB9F0-3F77-4B59-BB0C-C961AAA02BB0}">
      <dgm:prSet phldrT="[Text]"/>
      <dgm:spPr/>
      <dgm:t>
        <a:bodyPr/>
        <a:lstStyle/>
        <a:p>
          <a:r>
            <a:rPr lang="en-US" dirty="0"/>
            <a:t>Final Project Report</a:t>
          </a:r>
        </a:p>
      </dgm:t>
    </dgm:pt>
    <dgm:pt modelId="{32397664-1A93-47CF-AFDB-C9C8AFB6BFC4}" type="parTrans" cxnId="{0C7E0E33-FE22-4EFC-97DF-B0920D772A54}">
      <dgm:prSet/>
      <dgm:spPr/>
      <dgm:t>
        <a:bodyPr/>
        <a:lstStyle/>
        <a:p>
          <a:endParaRPr lang="en-US"/>
        </a:p>
      </dgm:t>
    </dgm:pt>
    <dgm:pt modelId="{7AF8E2ED-E878-4950-95C1-01990D797EC0}" type="sibTrans" cxnId="{0C7E0E33-FE22-4EFC-97DF-B0920D772A54}">
      <dgm:prSet/>
      <dgm:spPr/>
      <dgm:t>
        <a:bodyPr/>
        <a:lstStyle/>
        <a:p>
          <a:endParaRPr lang="en-US"/>
        </a:p>
      </dgm:t>
    </dgm:pt>
    <dgm:pt modelId="{76D7AE9E-0DB1-413E-8CEC-8627031CC54B}">
      <dgm:prSet phldrT="[Text]"/>
      <dgm:spPr/>
      <dgm:t>
        <a:bodyPr/>
        <a:lstStyle/>
        <a:p>
          <a:r>
            <a:rPr lang="en-US" dirty="0"/>
            <a:t>Supplementary</a:t>
          </a:r>
          <a:br>
            <a:rPr lang="en-US" dirty="0"/>
          </a:br>
          <a:r>
            <a:rPr lang="en-US" dirty="0"/>
            <a:t>Information</a:t>
          </a:r>
        </a:p>
      </dgm:t>
    </dgm:pt>
    <dgm:pt modelId="{640A1385-7C52-40CC-88E2-AE3275B9D708}" type="sibTrans" cxnId="{923BB227-6A97-4C86-A27A-5DB44D4E2878}">
      <dgm:prSet/>
      <dgm:spPr/>
      <dgm:t>
        <a:bodyPr/>
        <a:lstStyle/>
        <a:p>
          <a:endParaRPr lang="en-US"/>
        </a:p>
      </dgm:t>
    </dgm:pt>
    <dgm:pt modelId="{7E647A51-0845-4D06-A0D8-95D12C0EBF24}" type="parTrans" cxnId="{923BB227-6A97-4C86-A27A-5DB44D4E2878}">
      <dgm:prSet/>
      <dgm:spPr/>
      <dgm:t>
        <a:bodyPr/>
        <a:lstStyle/>
        <a:p>
          <a:endParaRPr lang="en-US"/>
        </a:p>
      </dgm:t>
    </dgm:pt>
    <dgm:pt modelId="{17698A41-66BE-4D4B-A67A-8815875B286F}" type="pres">
      <dgm:prSet presAssocID="{12D67560-31B5-41C6-A9D0-93AE17240B23}" presName="Name0" presStyleCnt="0">
        <dgm:presLayoutVars>
          <dgm:dir/>
          <dgm:resizeHandles val="exact"/>
        </dgm:presLayoutVars>
      </dgm:prSet>
      <dgm:spPr/>
    </dgm:pt>
    <dgm:pt modelId="{B1FB7CC8-12AA-4992-9E71-EE9BF3738757}" type="pres">
      <dgm:prSet presAssocID="{12D67560-31B5-41C6-A9D0-93AE17240B23}" presName="fgShape" presStyleLbl="fgShp" presStyleIdx="0" presStyleCnt="1"/>
      <dgm:spPr/>
    </dgm:pt>
    <dgm:pt modelId="{63EDA80D-41A6-4A1C-90FD-685A83845FE2}" type="pres">
      <dgm:prSet presAssocID="{12D67560-31B5-41C6-A9D0-93AE17240B23}" presName="linComp" presStyleCnt="0"/>
      <dgm:spPr/>
    </dgm:pt>
    <dgm:pt modelId="{44E3CC0C-0737-4A11-94DC-38B8C53AD912}" type="pres">
      <dgm:prSet presAssocID="{6727FE8D-C6C3-4C2A-BF90-383D2EAA66CC}" presName="compNode" presStyleCnt="0"/>
      <dgm:spPr/>
    </dgm:pt>
    <dgm:pt modelId="{D203ED75-4A6D-48AD-A93B-AD597EB77183}" type="pres">
      <dgm:prSet presAssocID="{6727FE8D-C6C3-4C2A-BF90-383D2EAA66CC}" presName="bkgdShape" presStyleLbl="node1" presStyleIdx="0" presStyleCnt="6"/>
      <dgm:spPr/>
    </dgm:pt>
    <dgm:pt modelId="{CF14DAAA-E110-4DD8-942D-3C729EC6BA8D}" type="pres">
      <dgm:prSet presAssocID="{6727FE8D-C6C3-4C2A-BF90-383D2EAA66CC}" presName="nodeTx" presStyleLbl="node1" presStyleIdx="0" presStyleCnt="6">
        <dgm:presLayoutVars>
          <dgm:bulletEnabled val="1"/>
        </dgm:presLayoutVars>
      </dgm:prSet>
      <dgm:spPr/>
    </dgm:pt>
    <dgm:pt modelId="{9E58B90B-BD53-4BF5-957D-523292346D61}" type="pres">
      <dgm:prSet presAssocID="{6727FE8D-C6C3-4C2A-BF90-383D2EAA66CC}" presName="invisiNode" presStyleLbl="node1" presStyleIdx="0" presStyleCnt="6"/>
      <dgm:spPr/>
    </dgm:pt>
    <dgm:pt modelId="{3DFE5C3A-F611-4228-9FCF-5E130B11A831}" type="pres">
      <dgm:prSet presAssocID="{6727FE8D-C6C3-4C2A-BF90-383D2EAA66CC}"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00000" r="-100000"/>
          </a:stretch>
        </a:blipFill>
      </dgm:spPr>
    </dgm:pt>
    <dgm:pt modelId="{2E323E38-5F50-421E-8DCB-3D2BED1C48A3}" type="pres">
      <dgm:prSet presAssocID="{9160344F-BC51-4F02-A0E2-1DAE78CB74F0}" presName="sibTrans" presStyleLbl="sibTrans2D1" presStyleIdx="0" presStyleCnt="0"/>
      <dgm:spPr/>
    </dgm:pt>
    <dgm:pt modelId="{1529B6A0-9727-4603-9C5A-0ACE89414306}" type="pres">
      <dgm:prSet presAssocID="{6D0ECF0B-7CC7-4425-B588-81364884F8D2}" presName="compNode" presStyleCnt="0"/>
      <dgm:spPr/>
    </dgm:pt>
    <dgm:pt modelId="{FF0FD53C-6362-4788-AB27-B0A2B3E01DAF}" type="pres">
      <dgm:prSet presAssocID="{6D0ECF0B-7CC7-4425-B588-81364884F8D2}" presName="bkgdShape" presStyleLbl="node1" presStyleIdx="1" presStyleCnt="6"/>
      <dgm:spPr/>
    </dgm:pt>
    <dgm:pt modelId="{BFA7087F-1D7F-413F-B822-9F33805F42B5}" type="pres">
      <dgm:prSet presAssocID="{6D0ECF0B-7CC7-4425-B588-81364884F8D2}" presName="nodeTx" presStyleLbl="node1" presStyleIdx="1" presStyleCnt="6">
        <dgm:presLayoutVars>
          <dgm:bulletEnabled val="1"/>
        </dgm:presLayoutVars>
      </dgm:prSet>
      <dgm:spPr/>
    </dgm:pt>
    <dgm:pt modelId="{0D5C012C-9AC3-4701-B79F-832C150F50DD}" type="pres">
      <dgm:prSet presAssocID="{6D0ECF0B-7CC7-4425-B588-81364884F8D2}" presName="invisiNode" presStyleLbl="node1" presStyleIdx="1" presStyleCnt="6"/>
      <dgm:spPr/>
    </dgm:pt>
    <dgm:pt modelId="{F3177910-2C94-4F05-A7C1-7B5F1FC964C8}" type="pres">
      <dgm:prSet presAssocID="{6D0ECF0B-7CC7-4425-B588-81364884F8D2}" presName="imagNode" presStyleLbl="fgImgPlace1" presStyleIdx="1" presStyleCnt="6" custLinFactX="44862" custLinFactNeighborX="100000" custLinFactNeighborY="-3104"/>
      <dgm:spPr/>
    </dgm:pt>
    <dgm:pt modelId="{30A3535F-39F6-44A4-84FE-895F4395C5AC}" type="pres">
      <dgm:prSet presAssocID="{097DA227-A960-4DAE-81BE-1B78DAA6A605}" presName="sibTrans" presStyleLbl="sibTrans2D1" presStyleIdx="0" presStyleCnt="0"/>
      <dgm:spPr/>
    </dgm:pt>
    <dgm:pt modelId="{C198446E-832E-4FDF-9785-CFB06417EEDE}" type="pres">
      <dgm:prSet presAssocID="{76D7AE9E-0DB1-413E-8CEC-8627031CC54B}" presName="compNode" presStyleCnt="0"/>
      <dgm:spPr/>
    </dgm:pt>
    <dgm:pt modelId="{4F0BEB8E-D732-441F-B7B6-E6FA9D8E1DA3}" type="pres">
      <dgm:prSet presAssocID="{76D7AE9E-0DB1-413E-8CEC-8627031CC54B}" presName="bkgdShape" presStyleLbl="node1" presStyleIdx="2" presStyleCnt="6"/>
      <dgm:spPr/>
    </dgm:pt>
    <dgm:pt modelId="{1CA06C71-9C1E-4C10-879D-C6A9C4FD8989}" type="pres">
      <dgm:prSet presAssocID="{76D7AE9E-0DB1-413E-8CEC-8627031CC54B}" presName="nodeTx" presStyleLbl="node1" presStyleIdx="2" presStyleCnt="6">
        <dgm:presLayoutVars>
          <dgm:bulletEnabled val="1"/>
        </dgm:presLayoutVars>
      </dgm:prSet>
      <dgm:spPr/>
    </dgm:pt>
    <dgm:pt modelId="{E6603745-4BD8-498C-B593-EDFA3D0A3690}" type="pres">
      <dgm:prSet presAssocID="{76D7AE9E-0DB1-413E-8CEC-8627031CC54B}" presName="invisiNode" presStyleLbl="node1" presStyleIdx="2" presStyleCnt="6"/>
      <dgm:spPr/>
    </dgm:pt>
    <dgm:pt modelId="{DADCF222-AB8F-42EE-BFA3-C92278A9F648}" type="pres">
      <dgm:prSet presAssocID="{76D7AE9E-0DB1-413E-8CEC-8627031CC54B}" presName="imagNode" presStyleLbl="fgImgPlace1" presStyleIdx="2" presStyleCnt="6" custLinFactX="-21146" custLinFactNeighborX="-100000" custLinFactNeighborY="428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906E1C04-F5E6-4165-B796-A3FD341377A6}" type="pres">
      <dgm:prSet presAssocID="{640A1385-7C52-40CC-88E2-AE3275B9D708}" presName="sibTrans" presStyleLbl="sibTrans2D1" presStyleIdx="0" presStyleCnt="0"/>
      <dgm:spPr/>
    </dgm:pt>
    <dgm:pt modelId="{73827C00-2FA5-4E7F-BA96-EF9D06494862}" type="pres">
      <dgm:prSet presAssocID="{3A8933CE-3CA6-426F-A842-63E3BC92FC9E}" presName="compNode" presStyleCnt="0"/>
      <dgm:spPr/>
    </dgm:pt>
    <dgm:pt modelId="{67A8B792-2BAA-44EF-A905-D699894E6446}" type="pres">
      <dgm:prSet presAssocID="{3A8933CE-3CA6-426F-A842-63E3BC92FC9E}" presName="bkgdShape" presStyleLbl="node1" presStyleIdx="3" presStyleCnt="6"/>
      <dgm:spPr/>
    </dgm:pt>
    <dgm:pt modelId="{D0FA34E1-92C5-4E69-95A1-ED8ED767F8F4}" type="pres">
      <dgm:prSet presAssocID="{3A8933CE-3CA6-426F-A842-63E3BC92FC9E}" presName="nodeTx" presStyleLbl="node1" presStyleIdx="3" presStyleCnt="6">
        <dgm:presLayoutVars>
          <dgm:bulletEnabled val="1"/>
        </dgm:presLayoutVars>
      </dgm:prSet>
      <dgm:spPr/>
    </dgm:pt>
    <dgm:pt modelId="{BA7C4336-E546-423C-BDB2-35D7BB1E08D2}" type="pres">
      <dgm:prSet presAssocID="{3A8933CE-3CA6-426F-A842-63E3BC92FC9E}" presName="invisiNode" presStyleLbl="node1" presStyleIdx="3" presStyleCnt="6"/>
      <dgm:spPr/>
    </dgm:pt>
    <dgm:pt modelId="{C1AE381E-2340-4B78-804E-A979B12CAFF7}" type="pres">
      <dgm:prSet presAssocID="{3A8933CE-3CA6-426F-A842-63E3BC92FC9E}" presName="imagNode" presStyleLbl="fgImgPlace1" presStyleIdx="3"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898C659-B6B0-4DAE-977D-2BCFC0E02331}" type="pres">
      <dgm:prSet presAssocID="{D65083E5-D8F5-4BD4-8CFE-4EE8FFB92A0B}" presName="sibTrans" presStyleLbl="sibTrans2D1" presStyleIdx="0" presStyleCnt="0"/>
      <dgm:spPr/>
    </dgm:pt>
    <dgm:pt modelId="{726A1CA0-2180-4FC8-ADD9-5CB124B29E86}" type="pres">
      <dgm:prSet presAssocID="{C49687AD-D825-4128-915D-B71A39114654}" presName="compNode" presStyleCnt="0"/>
      <dgm:spPr/>
    </dgm:pt>
    <dgm:pt modelId="{BE74B22A-3BEA-4E44-96A1-D7D555488F95}" type="pres">
      <dgm:prSet presAssocID="{C49687AD-D825-4128-915D-B71A39114654}" presName="bkgdShape" presStyleLbl="node1" presStyleIdx="4" presStyleCnt="6"/>
      <dgm:spPr/>
    </dgm:pt>
    <dgm:pt modelId="{960D7666-1D6F-4AD9-B4C5-2C9C63D869D1}" type="pres">
      <dgm:prSet presAssocID="{C49687AD-D825-4128-915D-B71A39114654}" presName="nodeTx" presStyleLbl="node1" presStyleIdx="4" presStyleCnt="6">
        <dgm:presLayoutVars>
          <dgm:bulletEnabled val="1"/>
        </dgm:presLayoutVars>
      </dgm:prSet>
      <dgm:spPr/>
    </dgm:pt>
    <dgm:pt modelId="{A888F15D-CB5B-4F0D-9E07-0F2624B708AF}" type="pres">
      <dgm:prSet presAssocID="{C49687AD-D825-4128-915D-B71A39114654}" presName="invisiNode" presStyleLbl="node1" presStyleIdx="4" presStyleCnt="6"/>
      <dgm:spPr/>
    </dgm:pt>
    <dgm:pt modelId="{62A7C52B-344C-4EB0-97FC-A3616002D798}" type="pres">
      <dgm:prSet presAssocID="{C49687AD-D825-4128-915D-B71A39114654}" presName="imagNode" presStyleLbl="fgImgPlace1" presStyleIdx="4"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3D65603C-EA52-4B59-9E05-8378FD83FDC2}" type="pres">
      <dgm:prSet presAssocID="{EB57283E-8135-49E5-80E7-FF06D0496E9D}" presName="sibTrans" presStyleLbl="sibTrans2D1" presStyleIdx="0" presStyleCnt="0"/>
      <dgm:spPr/>
    </dgm:pt>
    <dgm:pt modelId="{681AADD0-9E7E-4E8D-88F1-3BB80750E181}" type="pres">
      <dgm:prSet presAssocID="{BF3FB9F0-3F77-4B59-BB0C-C961AAA02BB0}" presName="compNode" presStyleCnt="0"/>
      <dgm:spPr/>
    </dgm:pt>
    <dgm:pt modelId="{7D19B8ED-A0C1-4AB0-A92D-F2737449A6BA}" type="pres">
      <dgm:prSet presAssocID="{BF3FB9F0-3F77-4B59-BB0C-C961AAA02BB0}" presName="bkgdShape" presStyleLbl="node1" presStyleIdx="5" presStyleCnt="6"/>
      <dgm:spPr/>
    </dgm:pt>
    <dgm:pt modelId="{ABA6973C-AF8C-4EEE-AD84-F4F29AFFAED8}" type="pres">
      <dgm:prSet presAssocID="{BF3FB9F0-3F77-4B59-BB0C-C961AAA02BB0}" presName="nodeTx" presStyleLbl="node1" presStyleIdx="5" presStyleCnt="6">
        <dgm:presLayoutVars>
          <dgm:bulletEnabled val="1"/>
        </dgm:presLayoutVars>
      </dgm:prSet>
      <dgm:spPr/>
    </dgm:pt>
    <dgm:pt modelId="{1FB6894A-05CC-4C83-8F70-4A6D49CCC7BE}" type="pres">
      <dgm:prSet presAssocID="{BF3FB9F0-3F77-4B59-BB0C-C961AAA02BB0}" presName="invisiNode" presStyleLbl="node1" presStyleIdx="5" presStyleCnt="6"/>
      <dgm:spPr/>
    </dgm:pt>
    <dgm:pt modelId="{D30C4B0D-CFE2-4FE6-96E9-638E50709349}" type="pres">
      <dgm:prSet presAssocID="{BF3FB9F0-3F77-4B59-BB0C-C961AAA02BB0}" presName="imagNode" presStyleLbl="fgImgPlace1" presStyleIdx="5"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dgm:spPr>
    </dgm:pt>
  </dgm:ptLst>
  <dgm:cxnLst>
    <dgm:cxn modelId="{55231E04-8C46-4EC4-940B-831F01AAA449}" type="presOf" srcId="{6D0ECF0B-7CC7-4425-B588-81364884F8D2}" destId="{FF0FD53C-6362-4788-AB27-B0A2B3E01DAF}" srcOrd="0" destOrd="0" presId="urn:microsoft.com/office/officeart/2005/8/layout/hList7"/>
    <dgm:cxn modelId="{4F21B10C-4ABC-477F-BABF-16E9EAEEC4B7}" type="presOf" srcId="{76D7AE9E-0DB1-413E-8CEC-8627031CC54B}" destId="{4F0BEB8E-D732-441F-B7B6-E6FA9D8E1DA3}" srcOrd="0" destOrd="0" presId="urn:microsoft.com/office/officeart/2005/8/layout/hList7"/>
    <dgm:cxn modelId="{64DB1924-182A-45EA-A81F-87A782F37200}" srcId="{12D67560-31B5-41C6-A9D0-93AE17240B23}" destId="{6D0ECF0B-7CC7-4425-B588-81364884F8D2}" srcOrd="1" destOrd="0" parTransId="{18F6FE94-2E86-46B8-9696-DCAC0CF882C1}" sibTransId="{097DA227-A960-4DAE-81BE-1B78DAA6A605}"/>
    <dgm:cxn modelId="{B8AC4527-6EE8-4784-8B4A-77881E9DE247}" type="presOf" srcId="{BF3FB9F0-3F77-4B59-BB0C-C961AAA02BB0}" destId="{7D19B8ED-A0C1-4AB0-A92D-F2737449A6BA}" srcOrd="0" destOrd="0" presId="urn:microsoft.com/office/officeart/2005/8/layout/hList7"/>
    <dgm:cxn modelId="{923BB227-6A97-4C86-A27A-5DB44D4E2878}" srcId="{12D67560-31B5-41C6-A9D0-93AE17240B23}" destId="{76D7AE9E-0DB1-413E-8CEC-8627031CC54B}" srcOrd="2" destOrd="0" parTransId="{7E647A51-0845-4D06-A0D8-95D12C0EBF24}" sibTransId="{640A1385-7C52-40CC-88E2-AE3275B9D708}"/>
    <dgm:cxn modelId="{91244D29-D1C0-4C76-A7D6-C46A84AD1D4F}" srcId="{12D67560-31B5-41C6-A9D0-93AE17240B23}" destId="{C49687AD-D825-4128-915D-B71A39114654}" srcOrd="4" destOrd="0" parTransId="{3D57970D-FC99-4486-93B4-BAAE7EC9BC6E}" sibTransId="{EB57283E-8135-49E5-80E7-FF06D0496E9D}"/>
    <dgm:cxn modelId="{0C7E0E33-FE22-4EFC-97DF-B0920D772A54}" srcId="{12D67560-31B5-41C6-A9D0-93AE17240B23}" destId="{BF3FB9F0-3F77-4B59-BB0C-C961AAA02BB0}" srcOrd="5" destOrd="0" parTransId="{32397664-1A93-47CF-AFDB-C9C8AFB6BFC4}" sibTransId="{7AF8E2ED-E878-4950-95C1-01990D797EC0}"/>
    <dgm:cxn modelId="{7D34E36A-8CFE-4563-B326-4B99965526D0}" type="presOf" srcId="{12D67560-31B5-41C6-A9D0-93AE17240B23}" destId="{17698A41-66BE-4D4B-A67A-8815875B286F}" srcOrd="0" destOrd="0" presId="urn:microsoft.com/office/officeart/2005/8/layout/hList7"/>
    <dgm:cxn modelId="{ED9C754F-884F-49A3-886A-997C45E1AFBE}" type="presOf" srcId="{6727FE8D-C6C3-4C2A-BF90-383D2EAA66CC}" destId="{CF14DAAA-E110-4DD8-942D-3C729EC6BA8D}" srcOrd="1" destOrd="0" presId="urn:microsoft.com/office/officeart/2005/8/layout/hList7"/>
    <dgm:cxn modelId="{288A8A7C-DA49-4EAB-A4D3-3156E90E74C2}" type="presOf" srcId="{76D7AE9E-0DB1-413E-8CEC-8627031CC54B}" destId="{1CA06C71-9C1E-4C10-879D-C6A9C4FD8989}" srcOrd="1" destOrd="0" presId="urn:microsoft.com/office/officeart/2005/8/layout/hList7"/>
    <dgm:cxn modelId="{D17B088A-5B36-48BC-AF2C-60B0229AB4AF}" type="presOf" srcId="{9160344F-BC51-4F02-A0E2-1DAE78CB74F0}" destId="{2E323E38-5F50-421E-8DCB-3D2BED1C48A3}" srcOrd="0" destOrd="0" presId="urn:microsoft.com/office/officeart/2005/8/layout/hList7"/>
    <dgm:cxn modelId="{6E77038B-E625-4238-8007-F7B480F1498A}" type="presOf" srcId="{D65083E5-D8F5-4BD4-8CFE-4EE8FFB92A0B}" destId="{B898C659-B6B0-4DAE-977D-2BCFC0E02331}" srcOrd="0" destOrd="0" presId="urn:microsoft.com/office/officeart/2005/8/layout/hList7"/>
    <dgm:cxn modelId="{3572F68B-7761-4062-A24E-FDD0CCC68272}" type="presOf" srcId="{3A8933CE-3CA6-426F-A842-63E3BC92FC9E}" destId="{D0FA34E1-92C5-4E69-95A1-ED8ED767F8F4}" srcOrd="1" destOrd="0" presId="urn:microsoft.com/office/officeart/2005/8/layout/hList7"/>
    <dgm:cxn modelId="{245FB792-00F5-4581-A7BE-0F922C96DC03}" type="presOf" srcId="{C49687AD-D825-4128-915D-B71A39114654}" destId="{BE74B22A-3BEA-4E44-96A1-D7D555488F95}" srcOrd="0" destOrd="0" presId="urn:microsoft.com/office/officeart/2005/8/layout/hList7"/>
    <dgm:cxn modelId="{EA7EF397-3589-4E7A-B0EB-B0E9C50934E5}" srcId="{12D67560-31B5-41C6-A9D0-93AE17240B23}" destId="{6727FE8D-C6C3-4C2A-BF90-383D2EAA66CC}" srcOrd="0" destOrd="0" parTransId="{82123A72-C994-4391-BB09-A0586C5EF3CC}" sibTransId="{9160344F-BC51-4F02-A0E2-1DAE78CB74F0}"/>
    <dgm:cxn modelId="{10B30DA5-C3D5-4128-88F2-6F8D68FC94D3}" srcId="{12D67560-31B5-41C6-A9D0-93AE17240B23}" destId="{3A8933CE-3CA6-426F-A842-63E3BC92FC9E}" srcOrd="3" destOrd="0" parTransId="{D0ACF5DA-8509-4DE3-9795-02157160A467}" sibTransId="{D65083E5-D8F5-4BD4-8CFE-4EE8FFB92A0B}"/>
    <dgm:cxn modelId="{2FCFF1C7-C54A-429C-9EF0-BD165FC2C84C}" type="presOf" srcId="{3A8933CE-3CA6-426F-A842-63E3BC92FC9E}" destId="{67A8B792-2BAA-44EF-A905-D699894E6446}" srcOrd="0" destOrd="0" presId="urn:microsoft.com/office/officeart/2005/8/layout/hList7"/>
    <dgm:cxn modelId="{F1FAC1D2-5199-4553-B071-FBAA3EE90004}" type="presOf" srcId="{6D0ECF0B-7CC7-4425-B588-81364884F8D2}" destId="{BFA7087F-1D7F-413F-B822-9F33805F42B5}" srcOrd="1" destOrd="0" presId="urn:microsoft.com/office/officeart/2005/8/layout/hList7"/>
    <dgm:cxn modelId="{B15443D3-5260-472B-9DAA-FB8BB7621115}" type="presOf" srcId="{640A1385-7C52-40CC-88E2-AE3275B9D708}" destId="{906E1C04-F5E6-4165-B796-A3FD341377A6}" srcOrd="0" destOrd="0" presId="urn:microsoft.com/office/officeart/2005/8/layout/hList7"/>
    <dgm:cxn modelId="{362366E9-CD6B-4DBF-9C74-ACE5CDCB2DB1}" type="presOf" srcId="{C49687AD-D825-4128-915D-B71A39114654}" destId="{960D7666-1D6F-4AD9-B4C5-2C9C63D869D1}" srcOrd="1" destOrd="0" presId="urn:microsoft.com/office/officeart/2005/8/layout/hList7"/>
    <dgm:cxn modelId="{6B60D9EC-D34B-465A-8501-D070EF57805B}" type="presOf" srcId="{BF3FB9F0-3F77-4B59-BB0C-C961AAA02BB0}" destId="{ABA6973C-AF8C-4EEE-AD84-F4F29AFFAED8}" srcOrd="1" destOrd="0" presId="urn:microsoft.com/office/officeart/2005/8/layout/hList7"/>
    <dgm:cxn modelId="{4E8DBAEF-604B-42F4-8445-76AC915692F2}" type="presOf" srcId="{EB57283E-8135-49E5-80E7-FF06D0496E9D}" destId="{3D65603C-EA52-4B59-9E05-8378FD83FDC2}" srcOrd="0" destOrd="0" presId="urn:microsoft.com/office/officeart/2005/8/layout/hList7"/>
    <dgm:cxn modelId="{CA9AB6F5-9699-44B0-AC31-AD8C622C65A0}" type="presOf" srcId="{097DA227-A960-4DAE-81BE-1B78DAA6A605}" destId="{30A3535F-39F6-44A4-84FE-895F4395C5AC}" srcOrd="0" destOrd="0" presId="urn:microsoft.com/office/officeart/2005/8/layout/hList7"/>
    <dgm:cxn modelId="{493B91F9-2D01-45F3-84CC-B082AE3BDB45}" type="presOf" srcId="{6727FE8D-C6C3-4C2A-BF90-383D2EAA66CC}" destId="{D203ED75-4A6D-48AD-A93B-AD597EB77183}" srcOrd="0" destOrd="0" presId="urn:microsoft.com/office/officeart/2005/8/layout/hList7"/>
    <dgm:cxn modelId="{03C7DC29-03C8-4DAA-AB19-9B94B7B490E8}" type="presParOf" srcId="{17698A41-66BE-4D4B-A67A-8815875B286F}" destId="{B1FB7CC8-12AA-4992-9E71-EE9BF3738757}" srcOrd="0" destOrd="0" presId="urn:microsoft.com/office/officeart/2005/8/layout/hList7"/>
    <dgm:cxn modelId="{233D024F-D9B0-4CC7-BF85-DBDE29983898}" type="presParOf" srcId="{17698A41-66BE-4D4B-A67A-8815875B286F}" destId="{63EDA80D-41A6-4A1C-90FD-685A83845FE2}" srcOrd="1" destOrd="0" presId="urn:microsoft.com/office/officeart/2005/8/layout/hList7"/>
    <dgm:cxn modelId="{635583C6-FE3C-4205-ADCE-A04537C2BCBF}" type="presParOf" srcId="{63EDA80D-41A6-4A1C-90FD-685A83845FE2}" destId="{44E3CC0C-0737-4A11-94DC-38B8C53AD912}" srcOrd="0" destOrd="0" presId="urn:microsoft.com/office/officeart/2005/8/layout/hList7"/>
    <dgm:cxn modelId="{CBD247E8-88CB-4492-A650-043A89D21658}" type="presParOf" srcId="{44E3CC0C-0737-4A11-94DC-38B8C53AD912}" destId="{D203ED75-4A6D-48AD-A93B-AD597EB77183}" srcOrd="0" destOrd="0" presId="urn:microsoft.com/office/officeart/2005/8/layout/hList7"/>
    <dgm:cxn modelId="{D7EF2E25-FF88-4ABF-B503-1360B597D491}" type="presParOf" srcId="{44E3CC0C-0737-4A11-94DC-38B8C53AD912}" destId="{CF14DAAA-E110-4DD8-942D-3C729EC6BA8D}" srcOrd="1" destOrd="0" presId="urn:microsoft.com/office/officeart/2005/8/layout/hList7"/>
    <dgm:cxn modelId="{E9AA9E9A-FA88-40EA-893D-FBF2BB07D273}" type="presParOf" srcId="{44E3CC0C-0737-4A11-94DC-38B8C53AD912}" destId="{9E58B90B-BD53-4BF5-957D-523292346D61}" srcOrd="2" destOrd="0" presId="urn:microsoft.com/office/officeart/2005/8/layout/hList7"/>
    <dgm:cxn modelId="{C5AC0576-9BED-482B-9D1D-DD97418ED168}" type="presParOf" srcId="{44E3CC0C-0737-4A11-94DC-38B8C53AD912}" destId="{3DFE5C3A-F611-4228-9FCF-5E130B11A831}" srcOrd="3" destOrd="0" presId="urn:microsoft.com/office/officeart/2005/8/layout/hList7"/>
    <dgm:cxn modelId="{6D46A500-B699-44FD-A999-68C6D24BF58B}" type="presParOf" srcId="{63EDA80D-41A6-4A1C-90FD-685A83845FE2}" destId="{2E323E38-5F50-421E-8DCB-3D2BED1C48A3}" srcOrd="1" destOrd="0" presId="urn:microsoft.com/office/officeart/2005/8/layout/hList7"/>
    <dgm:cxn modelId="{3E15443D-F4EC-42A3-A93B-E6B5272FDD14}" type="presParOf" srcId="{63EDA80D-41A6-4A1C-90FD-685A83845FE2}" destId="{1529B6A0-9727-4603-9C5A-0ACE89414306}" srcOrd="2" destOrd="0" presId="urn:microsoft.com/office/officeart/2005/8/layout/hList7"/>
    <dgm:cxn modelId="{7F43F4C1-05FA-4B07-9924-AA1651AC0B94}" type="presParOf" srcId="{1529B6A0-9727-4603-9C5A-0ACE89414306}" destId="{FF0FD53C-6362-4788-AB27-B0A2B3E01DAF}" srcOrd="0" destOrd="0" presId="urn:microsoft.com/office/officeart/2005/8/layout/hList7"/>
    <dgm:cxn modelId="{F2BFE4DF-388A-4350-B564-F36F1D236D28}" type="presParOf" srcId="{1529B6A0-9727-4603-9C5A-0ACE89414306}" destId="{BFA7087F-1D7F-413F-B822-9F33805F42B5}" srcOrd="1" destOrd="0" presId="urn:microsoft.com/office/officeart/2005/8/layout/hList7"/>
    <dgm:cxn modelId="{B95C4D1C-ECB0-452C-9C56-678E552F7EEF}" type="presParOf" srcId="{1529B6A0-9727-4603-9C5A-0ACE89414306}" destId="{0D5C012C-9AC3-4701-B79F-832C150F50DD}" srcOrd="2" destOrd="0" presId="urn:microsoft.com/office/officeart/2005/8/layout/hList7"/>
    <dgm:cxn modelId="{68FEA488-EF49-4E35-920D-C6A430F6C5CF}" type="presParOf" srcId="{1529B6A0-9727-4603-9C5A-0ACE89414306}" destId="{F3177910-2C94-4F05-A7C1-7B5F1FC964C8}" srcOrd="3" destOrd="0" presId="urn:microsoft.com/office/officeart/2005/8/layout/hList7"/>
    <dgm:cxn modelId="{2BD62CF1-4118-4EAE-85B0-E6C888D18B87}" type="presParOf" srcId="{63EDA80D-41A6-4A1C-90FD-685A83845FE2}" destId="{30A3535F-39F6-44A4-84FE-895F4395C5AC}" srcOrd="3" destOrd="0" presId="urn:microsoft.com/office/officeart/2005/8/layout/hList7"/>
    <dgm:cxn modelId="{14E416E5-C017-4251-ACFA-5F121B6CBF76}" type="presParOf" srcId="{63EDA80D-41A6-4A1C-90FD-685A83845FE2}" destId="{C198446E-832E-4FDF-9785-CFB06417EEDE}" srcOrd="4" destOrd="0" presId="urn:microsoft.com/office/officeart/2005/8/layout/hList7"/>
    <dgm:cxn modelId="{B318D703-F1C1-462C-AD44-BA8C4D691D6F}" type="presParOf" srcId="{C198446E-832E-4FDF-9785-CFB06417EEDE}" destId="{4F0BEB8E-D732-441F-B7B6-E6FA9D8E1DA3}" srcOrd="0" destOrd="0" presId="urn:microsoft.com/office/officeart/2005/8/layout/hList7"/>
    <dgm:cxn modelId="{9938A590-9F29-41B2-8E82-5BFAB3A6988B}" type="presParOf" srcId="{C198446E-832E-4FDF-9785-CFB06417EEDE}" destId="{1CA06C71-9C1E-4C10-879D-C6A9C4FD8989}" srcOrd="1" destOrd="0" presId="urn:microsoft.com/office/officeart/2005/8/layout/hList7"/>
    <dgm:cxn modelId="{97D7CBAE-6A9A-4121-A82F-6716E4428EB3}" type="presParOf" srcId="{C198446E-832E-4FDF-9785-CFB06417EEDE}" destId="{E6603745-4BD8-498C-B593-EDFA3D0A3690}" srcOrd="2" destOrd="0" presId="urn:microsoft.com/office/officeart/2005/8/layout/hList7"/>
    <dgm:cxn modelId="{A48FDD05-E856-466E-A697-D904BF3F7E16}" type="presParOf" srcId="{C198446E-832E-4FDF-9785-CFB06417EEDE}" destId="{DADCF222-AB8F-42EE-BFA3-C92278A9F648}" srcOrd="3" destOrd="0" presId="urn:microsoft.com/office/officeart/2005/8/layout/hList7"/>
    <dgm:cxn modelId="{3D5D6974-EE98-457A-8BA7-B995A32B5CB5}" type="presParOf" srcId="{63EDA80D-41A6-4A1C-90FD-685A83845FE2}" destId="{906E1C04-F5E6-4165-B796-A3FD341377A6}" srcOrd="5" destOrd="0" presId="urn:microsoft.com/office/officeart/2005/8/layout/hList7"/>
    <dgm:cxn modelId="{6CA3FF09-5736-4244-AF10-3934EABA0B58}" type="presParOf" srcId="{63EDA80D-41A6-4A1C-90FD-685A83845FE2}" destId="{73827C00-2FA5-4E7F-BA96-EF9D06494862}" srcOrd="6" destOrd="0" presId="urn:microsoft.com/office/officeart/2005/8/layout/hList7"/>
    <dgm:cxn modelId="{D845371E-D92A-4E31-BC11-68A9895056A6}" type="presParOf" srcId="{73827C00-2FA5-4E7F-BA96-EF9D06494862}" destId="{67A8B792-2BAA-44EF-A905-D699894E6446}" srcOrd="0" destOrd="0" presId="urn:microsoft.com/office/officeart/2005/8/layout/hList7"/>
    <dgm:cxn modelId="{43F115B5-625C-4D60-92CA-BF9F8E59ADB0}" type="presParOf" srcId="{73827C00-2FA5-4E7F-BA96-EF9D06494862}" destId="{D0FA34E1-92C5-4E69-95A1-ED8ED767F8F4}" srcOrd="1" destOrd="0" presId="urn:microsoft.com/office/officeart/2005/8/layout/hList7"/>
    <dgm:cxn modelId="{39DB1C39-E45F-466D-92B5-81C783B9FEC5}" type="presParOf" srcId="{73827C00-2FA5-4E7F-BA96-EF9D06494862}" destId="{BA7C4336-E546-423C-BDB2-35D7BB1E08D2}" srcOrd="2" destOrd="0" presId="urn:microsoft.com/office/officeart/2005/8/layout/hList7"/>
    <dgm:cxn modelId="{1791341A-8E78-4A52-8193-EE4BF579173C}" type="presParOf" srcId="{73827C00-2FA5-4E7F-BA96-EF9D06494862}" destId="{C1AE381E-2340-4B78-804E-A979B12CAFF7}" srcOrd="3" destOrd="0" presId="urn:microsoft.com/office/officeart/2005/8/layout/hList7"/>
    <dgm:cxn modelId="{1C0FED2E-C128-48D5-B29F-CB9AFD4141FA}" type="presParOf" srcId="{63EDA80D-41A6-4A1C-90FD-685A83845FE2}" destId="{B898C659-B6B0-4DAE-977D-2BCFC0E02331}" srcOrd="7" destOrd="0" presId="urn:microsoft.com/office/officeart/2005/8/layout/hList7"/>
    <dgm:cxn modelId="{69A46A77-EE2E-4331-8457-EA942D3D1119}" type="presParOf" srcId="{63EDA80D-41A6-4A1C-90FD-685A83845FE2}" destId="{726A1CA0-2180-4FC8-ADD9-5CB124B29E86}" srcOrd="8" destOrd="0" presId="urn:microsoft.com/office/officeart/2005/8/layout/hList7"/>
    <dgm:cxn modelId="{D9BFDBF3-98B3-419B-8E60-313159F758AD}" type="presParOf" srcId="{726A1CA0-2180-4FC8-ADD9-5CB124B29E86}" destId="{BE74B22A-3BEA-4E44-96A1-D7D555488F95}" srcOrd="0" destOrd="0" presId="urn:microsoft.com/office/officeart/2005/8/layout/hList7"/>
    <dgm:cxn modelId="{1C627E6F-6CC6-45EF-821B-FC57001209C0}" type="presParOf" srcId="{726A1CA0-2180-4FC8-ADD9-5CB124B29E86}" destId="{960D7666-1D6F-4AD9-B4C5-2C9C63D869D1}" srcOrd="1" destOrd="0" presId="urn:microsoft.com/office/officeart/2005/8/layout/hList7"/>
    <dgm:cxn modelId="{2B83EDE5-D927-4120-8B9F-BCEFCEFE79A3}" type="presParOf" srcId="{726A1CA0-2180-4FC8-ADD9-5CB124B29E86}" destId="{A888F15D-CB5B-4F0D-9E07-0F2624B708AF}" srcOrd="2" destOrd="0" presId="urn:microsoft.com/office/officeart/2005/8/layout/hList7"/>
    <dgm:cxn modelId="{B6D2006E-E8A3-49FE-AB8D-70714DFAE7F0}" type="presParOf" srcId="{726A1CA0-2180-4FC8-ADD9-5CB124B29E86}" destId="{62A7C52B-344C-4EB0-97FC-A3616002D798}" srcOrd="3" destOrd="0" presId="urn:microsoft.com/office/officeart/2005/8/layout/hList7"/>
    <dgm:cxn modelId="{6126362C-2FA2-477C-940E-10A75A964579}" type="presParOf" srcId="{63EDA80D-41A6-4A1C-90FD-685A83845FE2}" destId="{3D65603C-EA52-4B59-9E05-8378FD83FDC2}" srcOrd="9" destOrd="0" presId="urn:microsoft.com/office/officeart/2005/8/layout/hList7"/>
    <dgm:cxn modelId="{DB18028E-DEF3-41DB-98B2-5968016508BF}" type="presParOf" srcId="{63EDA80D-41A6-4A1C-90FD-685A83845FE2}" destId="{681AADD0-9E7E-4E8D-88F1-3BB80750E181}" srcOrd="10" destOrd="0" presId="urn:microsoft.com/office/officeart/2005/8/layout/hList7"/>
    <dgm:cxn modelId="{8DFC4691-41FD-4B7E-9A8C-A8EBB560C499}" type="presParOf" srcId="{681AADD0-9E7E-4E8D-88F1-3BB80750E181}" destId="{7D19B8ED-A0C1-4AB0-A92D-F2737449A6BA}" srcOrd="0" destOrd="0" presId="urn:microsoft.com/office/officeart/2005/8/layout/hList7"/>
    <dgm:cxn modelId="{A0EA3C6E-8831-4AB5-9EDF-0DE8A30130CD}" type="presParOf" srcId="{681AADD0-9E7E-4E8D-88F1-3BB80750E181}" destId="{ABA6973C-AF8C-4EEE-AD84-F4F29AFFAED8}" srcOrd="1" destOrd="0" presId="urn:microsoft.com/office/officeart/2005/8/layout/hList7"/>
    <dgm:cxn modelId="{F3238AE4-BACB-4BC1-B7FF-B51E472F2859}" type="presParOf" srcId="{681AADD0-9E7E-4E8D-88F1-3BB80750E181}" destId="{1FB6894A-05CC-4C83-8F70-4A6D49CCC7BE}" srcOrd="2" destOrd="0" presId="urn:microsoft.com/office/officeart/2005/8/layout/hList7"/>
    <dgm:cxn modelId="{054F6F2A-8611-4365-90B6-374463193B86}" type="presParOf" srcId="{681AADD0-9E7E-4E8D-88F1-3BB80750E181}" destId="{D30C4B0D-CFE2-4FE6-96E9-638E5070934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4ED84C-CDBB-4851-9910-32A59D6CDA5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563879CD-8B6F-4169-8234-077BD7E7B4B8}">
      <dgm:prSet phldrT="[Text]" custT="1"/>
      <dgm:spPr/>
      <dgm:t>
        <a:bodyPr/>
        <a:lstStyle/>
        <a:p>
          <a:pPr algn="just">
            <a:buFont typeface="Courier New" panose="02070309020205020404" pitchFamily="49" charset="0"/>
            <a:buChar char="o"/>
          </a:pPr>
          <a:r>
            <a:rPr lang="en-US" sz="1800" b="1" dirty="0">
              <a:solidFill>
                <a:schemeClr val="bg2">
                  <a:lumMod val="50000"/>
                </a:schemeClr>
              </a:solidFill>
              <a:latin typeface="Calibri" panose="020F0502020204030204" pitchFamily="34" charset="0"/>
              <a:cs typeface="Calibri" panose="020F0502020204030204" pitchFamily="34" charset="0"/>
            </a:rPr>
            <a:t>Explain </a:t>
          </a:r>
          <a:r>
            <a:rPr lang="en-US" sz="1800" b="0" dirty="0">
              <a:solidFill>
                <a:schemeClr val="bg2">
                  <a:lumMod val="50000"/>
                </a:schemeClr>
              </a:solidFill>
              <a:latin typeface="Calibri" panose="020F0502020204030204" pitchFamily="34" charset="0"/>
              <a:cs typeface="Calibri" panose="020F0502020204030204" pitchFamily="34" charset="0"/>
            </a:rPr>
            <a:t>how your donor project partner contributed and impacted the results of the project </a:t>
          </a:r>
          <a:r>
            <a:rPr lang="en-US" sz="1800" dirty="0">
              <a:solidFill>
                <a:schemeClr val="bg2">
                  <a:lumMod val="50000"/>
                </a:schemeClr>
              </a:solidFill>
              <a:latin typeface="Calibri" panose="020F0502020204030204" pitchFamily="34" charset="0"/>
              <a:cs typeface="Calibri" panose="020F0502020204030204" pitchFamily="34" charset="0"/>
            </a:rPr>
            <a:t>(Maximum 500 words)</a:t>
          </a:r>
        </a:p>
      </dgm:t>
    </dgm:pt>
    <dgm:pt modelId="{B7ADD4A2-5EB9-4E38-AE63-691E5FAFAFD1}" type="sibTrans" cxnId="{E607AFCB-9969-47D0-9C5E-D67A338AC4D7}">
      <dgm:prSet/>
      <dgm:spPr/>
      <dgm:t>
        <a:bodyPr/>
        <a:lstStyle/>
        <a:p>
          <a:endParaRPr lang="en-US"/>
        </a:p>
      </dgm:t>
    </dgm:pt>
    <dgm:pt modelId="{3E0DCEAF-BB3F-4502-8A69-235E9CB0896D}" type="parTrans" cxnId="{E607AFCB-9969-47D0-9C5E-D67A338AC4D7}">
      <dgm:prSet/>
      <dgm:spPr/>
      <dgm:t>
        <a:bodyPr/>
        <a:lstStyle/>
        <a:p>
          <a:endParaRPr lang="en-US"/>
        </a:p>
      </dgm:t>
    </dgm:pt>
    <dgm:pt modelId="{52E7C9A0-DAAB-4B79-AF2C-ADD07393EC6B}">
      <dgm:prSet phldrT="[Text]"/>
      <dgm:spPr/>
      <dgm:t>
        <a:bodyPr/>
        <a:lstStyle/>
        <a:p>
          <a:pPr algn="just">
            <a:buFont typeface="Courier New" panose="02070309020205020404" pitchFamily="49" charset="0"/>
            <a:buChar char="o"/>
          </a:pPr>
          <a:endParaRPr lang="en-US" sz="1500" dirty="0">
            <a:solidFill>
              <a:schemeClr val="bg2">
                <a:lumMod val="50000"/>
              </a:schemeClr>
            </a:solidFill>
          </a:endParaRPr>
        </a:p>
      </dgm:t>
    </dgm:pt>
    <dgm:pt modelId="{DF95C651-082A-4A98-B8C3-2B232A664384}" type="parTrans" cxnId="{74507629-17AE-4351-B0CC-167BA417114E}">
      <dgm:prSet/>
      <dgm:spPr/>
      <dgm:t>
        <a:bodyPr/>
        <a:lstStyle/>
        <a:p>
          <a:endParaRPr lang="en-US"/>
        </a:p>
      </dgm:t>
    </dgm:pt>
    <dgm:pt modelId="{5FD6EA37-5A33-4970-A22A-DC6CD9ED9117}" type="sibTrans" cxnId="{74507629-17AE-4351-B0CC-167BA417114E}">
      <dgm:prSet/>
      <dgm:spPr/>
      <dgm:t>
        <a:bodyPr/>
        <a:lstStyle/>
        <a:p>
          <a:endParaRPr lang="en-US"/>
        </a:p>
      </dgm:t>
    </dgm:pt>
    <dgm:pt modelId="{6C11C678-C17D-422D-93E2-C9CEAB4A5111}">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Content to include: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A0ADE5AD-BAD6-4A18-A9B2-83A431C8466C}" type="sibTrans" cxnId="{E81A54BF-D01E-4B74-9EBB-4FD1E97F01CA}">
      <dgm:prSet/>
      <dgm:spPr/>
      <dgm:t>
        <a:bodyPr/>
        <a:lstStyle/>
        <a:p>
          <a:endParaRPr lang="en-US"/>
        </a:p>
      </dgm:t>
    </dgm:pt>
    <dgm:pt modelId="{148648C4-0A94-4424-8EEF-1CEE25DAD982}" type="parTrans" cxnId="{E81A54BF-D01E-4B74-9EBB-4FD1E97F01CA}">
      <dgm:prSet/>
      <dgm:spPr/>
      <dgm:t>
        <a:bodyPr/>
        <a:lstStyle/>
        <a:p>
          <a:endParaRPr lang="en-US"/>
        </a:p>
      </dgm:t>
    </dgm:pt>
    <dgm:pt modelId="{F5509701-53F3-44B4-979F-2A2DB9BFE313}">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Objective: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71266EDC-55BD-4B03-AE45-3D78AE2D62CB}" type="sibTrans" cxnId="{2918E9C6-9549-4B39-B81D-895DDE48DBA6}">
      <dgm:prSet/>
      <dgm:spPr/>
      <dgm:t>
        <a:bodyPr/>
        <a:lstStyle/>
        <a:p>
          <a:endParaRPr lang="en-US"/>
        </a:p>
      </dgm:t>
    </dgm:pt>
    <dgm:pt modelId="{CE857AEB-6B3F-4945-852E-E07AD07DBEEA}" type="parTrans" cxnId="{2918E9C6-9549-4B39-B81D-895DDE48DBA6}">
      <dgm:prSet/>
      <dgm:spPr/>
      <dgm:t>
        <a:bodyPr/>
        <a:lstStyle/>
        <a:p>
          <a:endParaRPr lang="en-US"/>
        </a:p>
      </dgm:t>
    </dgm:pt>
    <dgm:pt modelId="{E2880EF8-6497-415B-8E2C-D7BA15AC010E}">
      <dgm:prSet custT="1"/>
      <dgm:spPr/>
      <dgm:t>
        <a:bodyPr/>
        <a:lstStyle/>
        <a:p>
          <a:pPr marL="171450" indent="0" algn="l">
            <a:buFontTx/>
            <a:buNone/>
          </a:pPr>
          <a:r>
            <a:rPr lang="en-US" sz="1800" b="1" kern="1200" dirty="0">
              <a:latin typeface="Calibri" panose="020F0502020204030204" pitchFamily="34" charset="0"/>
              <a:cs typeface="Calibri" panose="020F0502020204030204" pitchFamily="34" charset="0"/>
            </a:rPr>
            <a:t>   </a:t>
          </a:r>
          <a:endParaRPr lang="en-US" sz="1800" b="0" kern="1200" dirty="0">
            <a:solidFill>
              <a:schemeClr val="bg2">
                <a:lumMod val="50000"/>
              </a:schemeClr>
            </a:solidFill>
            <a:latin typeface="Calibri" panose="020F0502020204030204" pitchFamily="34" charset="0"/>
            <a:cs typeface="Calibri" panose="020F0502020204030204" pitchFamily="34" charset="0"/>
          </a:endParaRPr>
        </a:p>
      </dgm:t>
    </dgm:pt>
    <dgm:pt modelId="{99348BBF-0144-4BB1-BA1A-CFA01FB011C4}" type="sibTrans" cxnId="{18808A52-8575-4AA5-9211-932EBF29CD87}">
      <dgm:prSet/>
      <dgm:spPr/>
      <dgm:t>
        <a:bodyPr/>
        <a:lstStyle/>
        <a:p>
          <a:endParaRPr lang="en-US"/>
        </a:p>
      </dgm:t>
    </dgm:pt>
    <dgm:pt modelId="{7FB83184-3D1D-47E5-9928-0EF37675FB43}" type="parTrans" cxnId="{18808A52-8575-4AA5-9211-932EBF29CD87}">
      <dgm:prSet/>
      <dgm:spPr/>
      <dgm:t>
        <a:bodyPr/>
        <a:lstStyle/>
        <a:p>
          <a:endParaRPr lang="en-US"/>
        </a:p>
      </dgm:t>
    </dgm:pt>
    <dgm:pt modelId="{55BAF6A2-BA0C-49B0-898A-6A25C3F41FED}">
      <dgm:prSet custT="1"/>
      <dgm:spPr/>
      <dgm:t>
        <a:bodyPr/>
        <a:lstStyle/>
        <a:p>
          <a:pPr marL="0" indent="0" algn="l">
            <a:buFontTx/>
            <a:buNone/>
          </a:pPr>
          <a:r>
            <a:rPr lang="en-US" sz="1800" b="0" kern="1200" dirty="0">
              <a:solidFill>
                <a:schemeClr val="bg2">
                  <a:lumMod val="50000"/>
                </a:schemeClr>
              </a:solidFill>
              <a:latin typeface="Calibri" panose="020F0502020204030204" pitchFamily="34" charset="0"/>
              <a:cs typeface="Calibri" panose="020F0502020204030204" pitchFamily="34" charset="0"/>
            </a:rPr>
            <a:t>Provide a short summary of how the project benefited from having a donor project partner: what difference having a bilateral partner did make? Why was it important to have a donor project partner in the project? What level of involvement did the donor project partner(s) have in the project?</a:t>
          </a:r>
        </a:p>
      </dgm:t>
    </dgm:pt>
    <dgm:pt modelId="{02168EFD-DDEF-47DC-8A30-67C1246F8A84}" type="parTrans" cxnId="{17B7C111-A169-4AC9-9C09-1710A07F27AC}">
      <dgm:prSet/>
      <dgm:spPr/>
      <dgm:t>
        <a:bodyPr/>
        <a:lstStyle/>
        <a:p>
          <a:endParaRPr lang="en-US"/>
        </a:p>
      </dgm:t>
    </dgm:pt>
    <dgm:pt modelId="{3E2FECBA-5C6C-4FD8-AC06-F40397AF5639}" type="sibTrans" cxnId="{17B7C111-A169-4AC9-9C09-1710A07F27AC}">
      <dgm:prSet/>
      <dgm:spPr/>
      <dgm:t>
        <a:bodyPr/>
        <a:lstStyle/>
        <a:p>
          <a:endParaRPr lang="en-US"/>
        </a:p>
      </dgm:t>
    </dgm:pt>
    <dgm:pt modelId="{64E8A39D-4B6C-4A38-995D-43480B411FD7}">
      <dgm:prSet custT="1"/>
      <dgm:spPr/>
      <dgm:t>
        <a:bodyPr/>
        <a:lstStyle/>
        <a:p>
          <a:pPr marL="0" indent="0" algn="l">
            <a:buFontTx/>
            <a:buNone/>
          </a:pPr>
          <a:r>
            <a:rPr lang="en-US" sz="1800" b="0" kern="1200" dirty="0">
              <a:solidFill>
                <a:schemeClr val="bg2">
                  <a:lumMod val="50000"/>
                </a:schemeClr>
              </a:solidFill>
              <a:latin typeface="Calibri" panose="020F0502020204030204" pitchFamily="34" charset="0"/>
              <a:cs typeface="Calibri" panose="020F0502020204030204" pitchFamily="34" charset="0"/>
            </a:rPr>
            <a:t>Describe the main results from a bilateral level (were there any shared results, did the collaboration lead to improve knowledge and understanding, has the partnership(s) led to any wider effects?)</a:t>
          </a:r>
        </a:p>
      </dgm:t>
    </dgm:pt>
    <dgm:pt modelId="{A89A6CF9-18E1-4BDD-8CB4-AC7F18162CD5}" type="parTrans" cxnId="{8600DAA2-CF51-43D4-B1E5-8C9320E71684}">
      <dgm:prSet/>
      <dgm:spPr/>
      <dgm:t>
        <a:bodyPr/>
        <a:lstStyle/>
        <a:p>
          <a:endParaRPr lang="en-US"/>
        </a:p>
      </dgm:t>
    </dgm:pt>
    <dgm:pt modelId="{99BA79E7-6AB5-4C59-BAB7-C72AB823496C}" type="sibTrans" cxnId="{8600DAA2-CF51-43D4-B1E5-8C9320E71684}">
      <dgm:prSet/>
      <dgm:spPr/>
      <dgm:t>
        <a:bodyPr/>
        <a:lstStyle/>
        <a:p>
          <a:endParaRPr lang="en-US"/>
        </a:p>
      </dgm:t>
    </dgm:pt>
    <dgm:pt modelId="{7F9742F3-E019-412D-ACD6-58531AB73EBD}">
      <dgm:prSet custT="1"/>
      <dgm:spPr/>
      <dgm:t>
        <a:bodyPr/>
        <a:lstStyle/>
        <a:p>
          <a:pPr marL="0" indent="0" algn="l">
            <a:buFontTx/>
            <a:buNone/>
          </a:pPr>
          <a:endParaRPr lang="en-US" sz="1800" b="0" kern="1200" dirty="0">
            <a:solidFill>
              <a:schemeClr val="bg2">
                <a:lumMod val="50000"/>
              </a:schemeClr>
            </a:solidFill>
            <a:latin typeface="Calibri" panose="020F0502020204030204" pitchFamily="34" charset="0"/>
            <a:cs typeface="Calibri" panose="020F0502020204030204" pitchFamily="34" charset="0"/>
          </a:endParaRPr>
        </a:p>
      </dgm:t>
    </dgm:pt>
    <dgm:pt modelId="{DA3BF746-AD65-449E-AA87-A1C0D09D2C81}" type="parTrans" cxnId="{FB35E20E-4A6F-468A-AD14-59F5CD375224}">
      <dgm:prSet/>
      <dgm:spPr/>
      <dgm:t>
        <a:bodyPr/>
        <a:lstStyle/>
        <a:p>
          <a:endParaRPr lang="en-US"/>
        </a:p>
      </dgm:t>
    </dgm:pt>
    <dgm:pt modelId="{ABDC697C-DC73-49FC-9761-64B1BE607FCD}" type="sibTrans" cxnId="{FB35E20E-4A6F-468A-AD14-59F5CD375224}">
      <dgm:prSet/>
      <dgm:spPr/>
      <dgm:t>
        <a:bodyPr/>
        <a:lstStyle/>
        <a:p>
          <a:endParaRPr lang="en-US"/>
        </a:p>
      </dgm:t>
    </dgm:pt>
    <dgm:pt modelId="{19694945-5533-4AF1-BFFB-E0134FD5CE52}">
      <dgm:prSet custT="1"/>
      <dgm:spPr/>
      <dgm:t>
        <a:bodyPr/>
        <a:lstStyle/>
        <a:p>
          <a:pPr marL="0" indent="0" algn="l">
            <a:buFontTx/>
            <a:buNone/>
          </a:pPr>
          <a:r>
            <a:rPr lang="en-US" sz="1800" b="0" kern="1200" dirty="0">
              <a:solidFill>
                <a:srgbClr val="0F3C74">
                  <a:lumMod val="50000"/>
                </a:srgbClr>
              </a:solidFill>
              <a:latin typeface="Calibri" panose="020F0502020204030204" pitchFamily="34" charset="0"/>
              <a:ea typeface="+mn-ea"/>
              <a:cs typeface="Calibri" panose="020F0502020204030204" pitchFamily="34" charset="0"/>
            </a:rPr>
            <a:t>How did the project contribute to strengthening bilateral relations? Explain if there any plans to continue the bilateral collaboration? </a:t>
          </a:r>
          <a:endParaRPr lang="en-US" sz="1800" b="0" kern="1200" dirty="0">
            <a:solidFill>
              <a:schemeClr val="bg2">
                <a:lumMod val="50000"/>
              </a:schemeClr>
            </a:solidFill>
            <a:latin typeface="Calibri" panose="020F0502020204030204" pitchFamily="34" charset="0"/>
            <a:cs typeface="Calibri" panose="020F0502020204030204" pitchFamily="34" charset="0"/>
          </a:endParaRPr>
        </a:p>
      </dgm:t>
    </dgm:pt>
    <dgm:pt modelId="{A1252FC0-6A83-4147-B5A9-B99274B64B7D}" type="parTrans" cxnId="{7C8FE218-D4CB-425F-A352-3FACB4BEA383}">
      <dgm:prSet/>
      <dgm:spPr/>
      <dgm:t>
        <a:bodyPr/>
        <a:lstStyle/>
        <a:p>
          <a:endParaRPr lang="en-US"/>
        </a:p>
      </dgm:t>
    </dgm:pt>
    <dgm:pt modelId="{FECBF9CF-2CAF-4762-B981-C1926C68B002}" type="sibTrans" cxnId="{7C8FE218-D4CB-425F-A352-3FACB4BEA383}">
      <dgm:prSet/>
      <dgm:spPr/>
      <dgm:t>
        <a:bodyPr/>
        <a:lstStyle/>
        <a:p>
          <a:endParaRPr lang="en-US"/>
        </a:p>
      </dgm:t>
    </dgm:pt>
    <dgm:pt modelId="{383FEED5-B701-4C0A-AD53-7A6229AD92F4}" type="pres">
      <dgm:prSet presAssocID="{614ED84C-CDBB-4851-9910-32A59D6CDA5E}" presName="linear" presStyleCnt="0">
        <dgm:presLayoutVars>
          <dgm:animLvl val="lvl"/>
          <dgm:resizeHandles val="exact"/>
        </dgm:presLayoutVars>
      </dgm:prSet>
      <dgm:spPr/>
    </dgm:pt>
    <dgm:pt modelId="{8D2077A2-68D2-4A37-B012-EC3E35790C6B}" type="pres">
      <dgm:prSet presAssocID="{F5509701-53F3-44B4-979F-2A2DB9BFE313}" presName="parentText" presStyleLbl="node1" presStyleIdx="0" presStyleCnt="2" custScaleY="55909" custLinFactNeighborY="-13762">
        <dgm:presLayoutVars>
          <dgm:chMax val="0"/>
          <dgm:bulletEnabled val="1"/>
        </dgm:presLayoutVars>
      </dgm:prSet>
      <dgm:spPr/>
    </dgm:pt>
    <dgm:pt modelId="{4B3D4FFD-38B5-4C8A-9BBF-90124A39510C}" type="pres">
      <dgm:prSet presAssocID="{F5509701-53F3-44B4-979F-2A2DB9BFE313}" presName="childText" presStyleLbl="revTx" presStyleIdx="0" presStyleCnt="2" custScaleY="72389" custLinFactNeighborX="8" custLinFactNeighborY="1703">
        <dgm:presLayoutVars>
          <dgm:bulletEnabled val="1"/>
        </dgm:presLayoutVars>
      </dgm:prSet>
      <dgm:spPr/>
    </dgm:pt>
    <dgm:pt modelId="{6C39EE50-7D84-4650-A393-3A85AD5A9047}" type="pres">
      <dgm:prSet presAssocID="{6C11C678-C17D-422D-93E2-C9CEAB4A5111}" presName="parentText" presStyleLbl="node1" presStyleIdx="1" presStyleCnt="2" custScaleY="55101" custLinFactNeighborX="8" custLinFactNeighborY="1191">
        <dgm:presLayoutVars>
          <dgm:chMax val="0"/>
          <dgm:bulletEnabled val="1"/>
        </dgm:presLayoutVars>
      </dgm:prSet>
      <dgm:spPr/>
    </dgm:pt>
    <dgm:pt modelId="{E0FF9035-051E-4572-93BF-DA32EF308F42}" type="pres">
      <dgm:prSet presAssocID="{6C11C678-C17D-422D-93E2-C9CEAB4A5111}" presName="childText" presStyleLbl="revTx" presStyleIdx="1" presStyleCnt="2" custScaleY="92284" custLinFactNeighborY="13278">
        <dgm:presLayoutVars>
          <dgm:bulletEnabled val="1"/>
        </dgm:presLayoutVars>
      </dgm:prSet>
      <dgm:spPr/>
    </dgm:pt>
  </dgm:ptLst>
  <dgm:cxnLst>
    <dgm:cxn modelId="{1FABF302-261C-4E07-B03C-8C63CA95EA86}" type="presOf" srcId="{F5509701-53F3-44B4-979F-2A2DB9BFE313}" destId="{8D2077A2-68D2-4A37-B012-EC3E35790C6B}" srcOrd="0" destOrd="0" presId="urn:microsoft.com/office/officeart/2005/8/layout/vList2"/>
    <dgm:cxn modelId="{FB35E20E-4A6F-468A-AD14-59F5CD375224}" srcId="{6C11C678-C17D-422D-93E2-C9CEAB4A5111}" destId="{7F9742F3-E019-412D-ACD6-58531AB73EBD}" srcOrd="4" destOrd="0" parTransId="{DA3BF746-AD65-449E-AA87-A1C0D09D2C81}" sibTransId="{ABDC697C-DC73-49FC-9761-64B1BE607FCD}"/>
    <dgm:cxn modelId="{17B7C111-A169-4AC9-9C09-1710A07F27AC}" srcId="{6C11C678-C17D-422D-93E2-C9CEAB4A5111}" destId="{55BAF6A2-BA0C-49B0-898A-6A25C3F41FED}" srcOrd="1" destOrd="0" parTransId="{02168EFD-DDEF-47DC-8A30-67C1246F8A84}" sibTransId="{3E2FECBA-5C6C-4FD8-AC06-F40397AF5639}"/>
    <dgm:cxn modelId="{7C8FE218-D4CB-425F-A352-3FACB4BEA383}" srcId="{6C11C678-C17D-422D-93E2-C9CEAB4A5111}" destId="{19694945-5533-4AF1-BFFB-E0134FD5CE52}" srcOrd="3" destOrd="0" parTransId="{A1252FC0-6A83-4147-B5A9-B99274B64B7D}" sibTransId="{FECBF9CF-2CAF-4762-B981-C1926C68B002}"/>
    <dgm:cxn modelId="{74507629-17AE-4351-B0CC-167BA417114E}" srcId="{F5509701-53F3-44B4-979F-2A2DB9BFE313}" destId="{52E7C9A0-DAAB-4B79-AF2C-ADD07393EC6B}" srcOrd="1" destOrd="0" parTransId="{DF95C651-082A-4A98-B8C3-2B232A664384}" sibTransId="{5FD6EA37-5A33-4970-A22A-DC6CD9ED9117}"/>
    <dgm:cxn modelId="{DC0D583D-E234-4A7C-A8B3-8C2D7B1F8CC8}" type="presOf" srcId="{563879CD-8B6F-4169-8234-077BD7E7B4B8}" destId="{4B3D4FFD-38B5-4C8A-9BBF-90124A39510C}" srcOrd="0" destOrd="0" presId="urn:microsoft.com/office/officeart/2005/8/layout/vList2"/>
    <dgm:cxn modelId="{CFE6A44F-B90F-4116-9D64-911084D4C874}" type="presOf" srcId="{7F9742F3-E019-412D-ACD6-58531AB73EBD}" destId="{E0FF9035-051E-4572-93BF-DA32EF308F42}" srcOrd="0" destOrd="4" presId="urn:microsoft.com/office/officeart/2005/8/layout/vList2"/>
    <dgm:cxn modelId="{18808A52-8575-4AA5-9211-932EBF29CD87}" srcId="{6C11C678-C17D-422D-93E2-C9CEAB4A5111}" destId="{E2880EF8-6497-415B-8E2C-D7BA15AC010E}" srcOrd="0" destOrd="0" parTransId="{7FB83184-3D1D-47E5-9928-0EF37675FB43}" sibTransId="{99348BBF-0144-4BB1-BA1A-CFA01FB011C4}"/>
    <dgm:cxn modelId="{DF567A55-ED0B-48B2-AE45-B063BCF00BB7}" type="presOf" srcId="{55BAF6A2-BA0C-49B0-898A-6A25C3F41FED}" destId="{E0FF9035-051E-4572-93BF-DA32EF308F42}" srcOrd="0" destOrd="1" presId="urn:microsoft.com/office/officeart/2005/8/layout/vList2"/>
    <dgm:cxn modelId="{72011F7C-96AC-49BC-BC20-4442E9BD6D52}" type="presOf" srcId="{614ED84C-CDBB-4851-9910-32A59D6CDA5E}" destId="{383FEED5-B701-4C0A-AD53-7A6229AD92F4}" srcOrd="0" destOrd="0" presId="urn:microsoft.com/office/officeart/2005/8/layout/vList2"/>
    <dgm:cxn modelId="{5114C799-9B7A-4754-8B8B-EC880F2FAF55}" type="presOf" srcId="{19694945-5533-4AF1-BFFB-E0134FD5CE52}" destId="{E0FF9035-051E-4572-93BF-DA32EF308F42}" srcOrd="0" destOrd="3" presId="urn:microsoft.com/office/officeart/2005/8/layout/vList2"/>
    <dgm:cxn modelId="{8A00D399-ADE6-43B6-9CCC-0F09F3814882}" type="presOf" srcId="{64E8A39D-4B6C-4A38-995D-43480B411FD7}" destId="{E0FF9035-051E-4572-93BF-DA32EF308F42}" srcOrd="0" destOrd="2" presId="urn:microsoft.com/office/officeart/2005/8/layout/vList2"/>
    <dgm:cxn modelId="{8600DAA2-CF51-43D4-B1E5-8C9320E71684}" srcId="{6C11C678-C17D-422D-93E2-C9CEAB4A5111}" destId="{64E8A39D-4B6C-4A38-995D-43480B411FD7}" srcOrd="2" destOrd="0" parTransId="{A89A6CF9-18E1-4BDD-8CB4-AC7F18162CD5}" sibTransId="{99BA79E7-6AB5-4C59-BAB7-C72AB823496C}"/>
    <dgm:cxn modelId="{E81A54BF-D01E-4B74-9EBB-4FD1E97F01CA}" srcId="{614ED84C-CDBB-4851-9910-32A59D6CDA5E}" destId="{6C11C678-C17D-422D-93E2-C9CEAB4A5111}" srcOrd="1" destOrd="0" parTransId="{148648C4-0A94-4424-8EEF-1CEE25DAD982}" sibTransId="{A0ADE5AD-BAD6-4A18-A9B2-83A431C8466C}"/>
    <dgm:cxn modelId="{427D48C3-60A0-4419-AFB9-53D1DE3F2571}" type="presOf" srcId="{E2880EF8-6497-415B-8E2C-D7BA15AC010E}" destId="{E0FF9035-051E-4572-93BF-DA32EF308F42}" srcOrd="0" destOrd="0" presId="urn:microsoft.com/office/officeart/2005/8/layout/vList2"/>
    <dgm:cxn modelId="{2918E9C6-9549-4B39-B81D-895DDE48DBA6}" srcId="{614ED84C-CDBB-4851-9910-32A59D6CDA5E}" destId="{F5509701-53F3-44B4-979F-2A2DB9BFE313}" srcOrd="0" destOrd="0" parTransId="{CE857AEB-6B3F-4945-852E-E07AD07DBEEA}" sibTransId="{71266EDC-55BD-4B03-AE45-3D78AE2D62CB}"/>
    <dgm:cxn modelId="{E607AFCB-9969-47D0-9C5E-D67A338AC4D7}" srcId="{F5509701-53F3-44B4-979F-2A2DB9BFE313}" destId="{563879CD-8B6F-4169-8234-077BD7E7B4B8}" srcOrd="0" destOrd="0" parTransId="{3E0DCEAF-BB3F-4502-8A69-235E9CB0896D}" sibTransId="{B7ADD4A2-5EB9-4E38-AE63-691E5FAFAFD1}"/>
    <dgm:cxn modelId="{49968BDB-3E9E-4616-BC34-0047FB55977F}" type="presOf" srcId="{52E7C9A0-DAAB-4B79-AF2C-ADD07393EC6B}" destId="{4B3D4FFD-38B5-4C8A-9BBF-90124A39510C}" srcOrd="0" destOrd="1" presId="urn:microsoft.com/office/officeart/2005/8/layout/vList2"/>
    <dgm:cxn modelId="{8B5B56EF-5F40-4573-9548-C9C1A7B5705F}" type="presOf" srcId="{6C11C678-C17D-422D-93E2-C9CEAB4A5111}" destId="{6C39EE50-7D84-4650-A393-3A85AD5A9047}" srcOrd="0" destOrd="0" presId="urn:microsoft.com/office/officeart/2005/8/layout/vList2"/>
    <dgm:cxn modelId="{97C179C4-ED52-4991-9E87-C570FF90B7B0}" type="presParOf" srcId="{383FEED5-B701-4C0A-AD53-7A6229AD92F4}" destId="{8D2077A2-68D2-4A37-B012-EC3E35790C6B}" srcOrd="0" destOrd="0" presId="urn:microsoft.com/office/officeart/2005/8/layout/vList2"/>
    <dgm:cxn modelId="{7A1461E3-3A5D-4701-AF37-EC6412044EE8}" type="presParOf" srcId="{383FEED5-B701-4C0A-AD53-7A6229AD92F4}" destId="{4B3D4FFD-38B5-4C8A-9BBF-90124A39510C}" srcOrd="1" destOrd="0" presId="urn:microsoft.com/office/officeart/2005/8/layout/vList2"/>
    <dgm:cxn modelId="{5BAAC71B-4706-48F8-B37D-234B89D8AF53}" type="presParOf" srcId="{383FEED5-B701-4C0A-AD53-7A6229AD92F4}" destId="{6C39EE50-7D84-4650-A393-3A85AD5A9047}" srcOrd="2" destOrd="0" presId="urn:microsoft.com/office/officeart/2005/8/layout/vList2"/>
    <dgm:cxn modelId="{FDF7DE00-C49D-42A9-B8A0-85DA5E323A57}" type="presParOf" srcId="{383FEED5-B701-4C0A-AD53-7A6229AD92F4}" destId="{E0FF9035-051E-4572-93BF-DA32EF308F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3C5EA-92C7-482D-981F-50D85F5FC2D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F0A9DEC-E16E-4F83-8E5D-7FB1DF2423D3}">
      <dgm:prSet/>
      <dgm:spPr/>
      <dgm:t>
        <a:bodyPr/>
        <a:lstStyle/>
        <a:p>
          <a:r>
            <a:rPr lang="en-GB" dirty="0"/>
            <a:t>National Focal Point</a:t>
          </a:r>
          <a:endParaRPr lang="en-US" dirty="0"/>
        </a:p>
      </dgm:t>
    </dgm:pt>
    <dgm:pt modelId="{F709D5C0-A0C6-4638-A062-1EF38F523F1F}" type="parTrans" cxnId="{06638DA3-B274-4A19-9A15-EA50B4469F1D}">
      <dgm:prSet/>
      <dgm:spPr/>
      <dgm:t>
        <a:bodyPr/>
        <a:lstStyle/>
        <a:p>
          <a:endParaRPr lang="en-US"/>
        </a:p>
      </dgm:t>
    </dgm:pt>
    <dgm:pt modelId="{7CF7037E-5FC6-4EFE-AFD3-31C56BFFD743}" type="sibTrans" cxnId="{06638DA3-B274-4A19-9A15-EA50B4469F1D}">
      <dgm:prSet/>
      <dgm:spPr/>
      <dgm:t>
        <a:bodyPr/>
        <a:lstStyle/>
        <a:p>
          <a:endParaRPr lang="en-US"/>
        </a:p>
      </dgm:t>
    </dgm:pt>
    <dgm:pt modelId="{D22A76A2-2B21-4983-9811-4E6BEA14C969}">
      <dgm:prSet/>
      <dgm:spPr/>
      <dgm:t>
        <a:bodyPr/>
        <a:lstStyle/>
        <a:p>
          <a:r>
            <a:rPr lang="en-GB" b="0" dirty="0"/>
            <a:t>Programme Operator</a:t>
          </a:r>
          <a:endParaRPr lang="en-US" b="0" dirty="0"/>
        </a:p>
      </dgm:t>
    </dgm:pt>
    <dgm:pt modelId="{796B4A48-C610-4D57-A335-92BA7DD8BF6B}" type="parTrans" cxnId="{5B47138B-A76C-46BE-826B-8005B804A529}">
      <dgm:prSet/>
      <dgm:spPr/>
      <dgm:t>
        <a:bodyPr/>
        <a:lstStyle/>
        <a:p>
          <a:endParaRPr lang="en-US"/>
        </a:p>
      </dgm:t>
    </dgm:pt>
    <dgm:pt modelId="{D7686CBB-D267-463E-83BE-E850B9D1D590}" type="sibTrans" cxnId="{5B47138B-A76C-46BE-826B-8005B804A529}">
      <dgm:prSet/>
      <dgm:spPr/>
      <dgm:t>
        <a:bodyPr/>
        <a:lstStyle/>
        <a:p>
          <a:endParaRPr lang="en-US"/>
        </a:p>
      </dgm:t>
    </dgm:pt>
    <dgm:pt modelId="{75E61BD8-33AA-4B8A-B1FB-3062C6097115}">
      <dgm:prSet/>
      <dgm:spPr/>
      <dgm:t>
        <a:bodyPr/>
        <a:lstStyle/>
        <a:p>
          <a:r>
            <a:rPr lang="en-GB" dirty="0"/>
            <a:t>Project Promoter</a:t>
          </a:r>
          <a:endParaRPr lang="en-US" dirty="0"/>
        </a:p>
      </dgm:t>
    </dgm:pt>
    <dgm:pt modelId="{36FB8D03-4E79-4918-8067-E8202082D402}" type="parTrans" cxnId="{C038B1E5-135D-455D-AE3E-84C3BCF77B71}">
      <dgm:prSet/>
      <dgm:spPr/>
      <dgm:t>
        <a:bodyPr/>
        <a:lstStyle/>
        <a:p>
          <a:endParaRPr lang="en-US"/>
        </a:p>
      </dgm:t>
    </dgm:pt>
    <dgm:pt modelId="{1C5446F2-381E-4EE3-BB87-11C2841D3E58}" type="sibTrans" cxnId="{C038B1E5-135D-455D-AE3E-84C3BCF77B71}">
      <dgm:prSet/>
      <dgm:spPr/>
      <dgm:t>
        <a:bodyPr/>
        <a:lstStyle/>
        <a:p>
          <a:endParaRPr lang="en-US"/>
        </a:p>
      </dgm:t>
    </dgm:pt>
    <dgm:pt modelId="{C94361D3-DFF9-453E-B7CC-9C9EBE3E0B3B}">
      <dgm:prSet/>
      <dgm:spPr/>
      <dgm:t>
        <a:bodyPr/>
        <a:lstStyle/>
        <a:p>
          <a:r>
            <a:rPr lang="en-GB" dirty="0"/>
            <a:t>Audit Authority</a:t>
          </a:r>
          <a:endParaRPr lang="en-US" dirty="0"/>
        </a:p>
      </dgm:t>
    </dgm:pt>
    <dgm:pt modelId="{96A166A3-9318-4A52-BAED-9A58378DB621}" type="parTrans" cxnId="{551049AA-49A7-4D56-A106-22EC9913030F}">
      <dgm:prSet/>
      <dgm:spPr/>
      <dgm:t>
        <a:bodyPr/>
        <a:lstStyle/>
        <a:p>
          <a:endParaRPr lang="en-US"/>
        </a:p>
      </dgm:t>
    </dgm:pt>
    <dgm:pt modelId="{E8052E6C-F27F-49E7-AD2E-1BFAC5A67289}" type="sibTrans" cxnId="{551049AA-49A7-4D56-A106-22EC9913030F}">
      <dgm:prSet/>
      <dgm:spPr/>
      <dgm:t>
        <a:bodyPr/>
        <a:lstStyle/>
        <a:p>
          <a:endParaRPr lang="en-US"/>
        </a:p>
      </dgm:t>
    </dgm:pt>
    <dgm:pt modelId="{CDCBD747-B87F-43DE-A192-DCBD68F7AADD}">
      <dgm:prSet/>
      <dgm:spPr/>
      <dgm:t>
        <a:bodyPr/>
        <a:lstStyle/>
        <a:p>
          <a:r>
            <a:rPr lang="en-GB" dirty="0"/>
            <a:t>Irregularities Authority</a:t>
          </a:r>
          <a:endParaRPr lang="en-US" dirty="0"/>
        </a:p>
      </dgm:t>
    </dgm:pt>
    <dgm:pt modelId="{6B8E1BB1-FB72-4619-A708-7BEB2FCAD2DF}" type="parTrans" cxnId="{3EBF27E2-809A-4A3D-8B8A-408A83C1B9E0}">
      <dgm:prSet/>
      <dgm:spPr/>
      <dgm:t>
        <a:bodyPr/>
        <a:lstStyle/>
        <a:p>
          <a:endParaRPr lang="en-US"/>
        </a:p>
      </dgm:t>
    </dgm:pt>
    <dgm:pt modelId="{344C7CAC-947D-44F2-B98B-6A646CA54F3C}" type="sibTrans" cxnId="{3EBF27E2-809A-4A3D-8B8A-408A83C1B9E0}">
      <dgm:prSet/>
      <dgm:spPr/>
      <dgm:t>
        <a:bodyPr/>
        <a:lstStyle/>
        <a:p>
          <a:endParaRPr lang="en-US"/>
        </a:p>
      </dgm:t>
    </dgm:pt>
    <dgm:pt modelId="{3C184FD3-E0A2-4235-A79A-AD82C1ECBA81}">
      <dgm:prSet/>
      <dgm:spPr/>
      <dgm:t>
        <a:bodyPr/>
        <a:lstStyle/>
        <a:p>
          <a:r>
            <a:rPr lang="en-GB" dirty="0"/>
            <a:t>Donors</a:t>
          </a:r>
          <a:endParaRPr lang="en-US" dirty="0"/>
        </a:p>
      </dgm:t>
    </dgm:pt>
    <dgm:pt modelId="{076AE791-5DA4-42EE-9CA0-A230731A6417}" type="parTrans" cxnId="{DE527161-3D93-4965-BC3F-55978A208C73}">
      <dgm:prSet/>
      <dgm:spPr/>
      <dgm:t>
        <a:bodyPr/>
        <a:lstStyle/>
        <a:p>
          <a:endParaRPr lang="en-US"/>
        </a:p>
      </dgm:t>
    </dgm:pt>
    <dgm:pt modelId="{20CC9CB2-599C-4D37-89DC-BF638320D25D}" type="sibTrans" cxnId="{DE527161-3D93-4965-BC3F-55978A208C73}">
      <dgm:prSet/>
      <dgm:spPr/>
      <dgm:t>
        <a:bodyPr/>
        <a:lstStyle/>
        <a:p>
          <a:endParaRPr lang="en-US"/>
        </a:p>
      </dgm:t>
    </dgm:pt>
    <dgm:pt modelId="{A32CBE3D-6E0F-4776-BFF1-0744A99DE249}">
      <dgm:prSet/>
      <dgm:spPr/>
      <dgm:t>
        <a:bodyPr/>
        <a:lstStyle/>
        <a:p>
          <a:r>
            <a:rPr lang="en-GB" dirty="0"/>
            <a:t>Certifying Authority</a:t>
          </a:r>
          <a:endParaRPr lang="en-US" dirty="0"/>
        </a:p>
      </dgm:t>
    </dgm:pt>
    <dgm:pt modelId="{B8D36F38-1D49-4B33-8BA1-4CDADB221C35}" type="parTrans" cxnId="{0CF4E8E0-E475-4A90-93EB-54DE06FA3352}">
      <dgm:prSet/>
      <dgm:spPr/>
      <dgm:t>
        <a:bodyPr/>
        <a:lstStyle/>
        <a:p>
          <a:endParaRPr lang="en-US"/>
        </a:p>
      </dgm:t>
    </dgm:pt>
    <dgm:pt modelId="{37D23A5A-1829-4C66-89EA-8643881262F8}" type="sibTrans" cxnId="{0CF4E8E0-E475-4A90-93EB-54DE06FA3352}">
      <dgm:prSet/>
      <dgm:spPr/>
      <dgm:t>
        <a:bodyPr/>
        <a:lstStyle/>
        <a:p>
          <a:endParaRPr lang="en-US"/>
        </a:p>
      </dgm:t>
    </dgm:pt>
    <dgm:pt modelId="{C9E290DB-75D9-468A-A776-CE3DFAE097AC}" type="pres">
      <dgm:prSet presAssocID="{7CB3C5EA-92C7-482D-981F-50D85F5FC2D8}" presName="linear" presStyleCnt="0">
        <dgm:presLayoutVars>
          <dgm:animLvl val="lvl"/>
          <dgm:resizeHandles val="exact"/>
        </dgm:presLayoutVars>
      </dgm:prSet>
      <dgm:spPr/>
    </dgm:pt>
    <dgm:pt modelId="{40DC8AA0-7B86-4DAB-A8C8-5DA2FD2E9F65}" type="pres">
      <dgm:prSet presAssocID="{BF0A9DEC-E16E-4F83-8E5D-7FB1DF2423D3}" presName="parentText" presStyleLbl="node1" presStyleIdx="0" presStyleCnt="7">
        <dgm:presLayoutVars>
          <dgm:chMax val="0"/>
          <dgm:bulletEnabled val="1"/>
        </dgm:presLayoutVars>
      </dgm:prSet>
      <dgm:spPr/>
    </dgm:pt>
    <dgm:pt modelId="{EDB7984A-EE19-45DD-9809-0B411CA9E524}" type="pres">
      <dgm:prSet presAssocID="{7CF7037E-5FC6-4EFE-AFD3-31C56BFFD743}" presName="spacer" presStyleCnt="0"/>
      <dgm:spPr/>
    </dgm:pt>
    <dgm:pt modelId="{828DCC6F-292F-4D29-A02A-7D308C886DC6}" type="pres">
      <dgm:prSet presAssocID="{D22A76A2-2B21-4983-9811-4E6BEA14C969}" presName="parentText" presStyleLbl="node1" presStyleIdx="1" presStyleCnt="7">
        <dgm:presLayoutVars>
          <dgm:chMax val="0"/>
          <dgm:bulletEnabled val="1"/>
        </dgm:presLayoutVars>
      </dgm:prSet>
      <dgm:spPr/>
    </dgm:pt>
    <dgm:pt modelId="{BBAE0C4E-F688-442D-B47B-F55316E97A3C}" type="pres">
      <dgm:prSet presAssocID="{D7686CBB-D267-463E-83BE-E850B9D1D590}" presName="spacer" presStyleCnt="0"/>
      <dgm:spPr/>
    </dgm:pt>
    <dgm:pt modelId="{E8ABA103-5025-4B9C-BFF0-E45B2DDF299E}" type="pres">
      <dgm:prSet presAssocID="{75E61BD8-33AA-4B8A-B1FB-3062C6097115}" presName="parentText" presStyleLbl="node1" presStyleIdx="2" presStyleCnt="7">
        <dgm:presLayoutVars>
          <dgm:chMax val="0"/>
          <dgm:bulletEnabled val="1"/>
        </dgm:presLayoutVars>
      </dgm:prSet>
      <dgm:spPr/>
    </dgm:pt>
    <dgm:pt modelId="{5F375882-C1C6-4C03-831B-F8922FC84878}" type="pres">
      <dgm:prSet presAssocID="{1C5446F2-381E-4EE3-BB87-11C2841D3E58}" presName="spacer" presStyleCnt="0"/>
      <dgm:spPr/>
    </dgm:pt>
    <dgm:pt modelId="{7E6396AC-208B-4A90-8940-F777479DDD0A}" type="pres">
      <dgm:prSet presAssocID="{A32CBE3D-6E0F-4776-BFF1-0744A99DE249}" presName="parentText" presStyleLbl="node1" presStyleIdx="3" presStyleCnt="7">
        <dgm:presLayoutVars>
          <dgm:chMax val="0"/>
          <dgm:bulletEnabled val="1"/>
        </dgm:presLayoutVars>
      </dgm:prSet>
      <dgm:spPr/>
    </dgm:pt>
    <dgm:pt modelId="{C64E771A-078D-4B5E-BBE4-E25CEA3D39F0}" type="pres">
      <dgm:prSet presAssocID="{37D23A5A-1829-4C66-89EA-8643881262F8}" presName="spacer" presStyleCnt="0"/>
      <dgm:spPr/>
    </dgm:pt>
    <dgm:pt modelId="{4B321651-E36A-42FF-BC96-6EAAE8145779}" type="pres">
      <dgm:prSet presAssocID="{C94361D3-DFF9-453E-B7CC-9C9EBE3E0B3B}" presName="parentText" presStyleLbl="node1" presStyleIdx="4" presStyleCnt="7">
        <dgm:presLayoutVars>
          <dgm:chMax val="0"/>
          <dgm:bulletEnabled val="1"/>
        </dgm:presLayoutVars>
      </dgm:prSet>
      <dgm:spPr/>
    </dgm:pt>
    <dgm:pt modelId="{0919038F-73E0-4C2A-A77D-8428BA4DFD71}" type="pres">
      <dgm:prSet presAssocID="{E8052E6C-F27F-49E7-AD2E-1BFAC5A67289}" presName="spacer" presStyleCnt="0"/>
      <dgm:spPr/>
    </dgm:pt>
    <dgm:pt modelId="{BFF739AF-363F-48BB-BB9D-8D3F7605D189}" type="pres">
      <dgm:prSet presAssocID="{CDCBD747-B87F-43DE-A192-DCBD68F7AADD}" presName="parentText" presStyleLbl="node1" presStyleIdx="5" presStyleCnt="7">
        <dgm:presLayoutVars>
          <dgm:chMax val="0"/>
          <dgm:bulletEnabled val="1"/>
        </dgm:presLayoutVars>
      </dgm:prSet>
      <dgm:spPr/>
    </dgm:pt>
    <dgm:pt modelId="{A9AAA6A0-BCB8-4875-9571-1ABBAD84F1CB}" type="pres">
      <dgm:prSet presAssocID="{344C7CAC-947D-44F2-B98B-6A646CA54F3C}" presName="spacer" presStyleCnt="0"/>
      <dgm:spPr/>
    </dgm:pt>
    <dgm:pt modelId="{2856B729-A498-4FD8-BDD4-F0B0B5829C4A}" type="pres">
      <dgm:prSet presAssocID="{3C184FD3-E0A2-4235-A79A-AD82C1ECBA81}" presName="parentText" presStyleLbl="node1" presStyleIdx="6" presStyleCnt="7">
        <dgm:presLayoutVars>
          <dgm:chMax val="0"/>
          <dgm:bulletEnabled val="1"/>
        </dgm:presLayoutVars>
      </dgm:prSet>
      <dgm:spPr/>
    </dgm:pt>
  </dgm:ptLst>
  <dgm:cxnLst>
    <dgm:cxn modelId="{DFFAD800-32DF-4E2A-9488-16B4C6E48D6D}" type="presOf" srcId="{D22A76A2-2B21-4983-9811-4E6BEA14C969}" destId="{828DCC6F-292F-4D29-A02A-7D308C886DC6}" srcOrd="0" destOrd="0" presId="urn:microsoft.com/office/officeart/2005/8/layout/vList2"/>
    <dgm:cxn modelId="{311DD910-D017-45D6-B653-35FC33E82996}" type="presOf" srcId="{3C184FD3-E0A2-4235-A79A-AD82C1ECBA81}" destId="{2856B729-A498-4FD8-BDD4-F0B0B5829C4A}" srcOrd="0" destOrd="0" presId="urn:microsoft.com/office/officeart/2005/8/layout/vList2"/>
    <dgm:cxn modelId="{10ADEE29-E204-4C09-9402-00389E0D8A07}" type="presOf" srcId="{A32CBE3D-6E0F-4776-BFF1-0744A99DE249}" destId="{7E6396AC-208B-4A90-8940-F777479DDD0A}" srcOrd="0" destOrd="0" presId="urn:microsoft.com/office/officeart/2005/8/layout/vList2"/>
    <dgm:cxn modelId="{DE527161-3D93-4965-BC3F-55978A208C73}" srcId="{7CB3C5EA-92C7-482D-981F-50D85F5FC2D8}" destId="{3C184FD3-E0A2-4235-A79A-AD82C1ECBA81}" srcOrd="6" destOrd="0" parTransId="{076AE791-5DA4-42EE-9CA0-A230731A6417}" sibTransId="{20CC9CB2-599C-4D37-89DC-BF638320D25D}"/>
    <dgm:cxn modelId="{EFE3B17A-6363-4E43-A6D0-51385E748769}" type="presOf" srcId="{CDCBD747-B87F-43DE-A192-DCBD68F7AADD}" destId="{BFF739AF-363F-48BB-BB9D-8D3F7605D189}" srcOrd="0" destOrd="0" presId="urn:microsoft.com/office/officeart/2005/8/layout/vList2"/>
    <dgm:cxn modelId="{5B47138B-A76C-46BE-826B-8005B804A529}" srcId="{7CB3C5EA-92C7-482D-981F-50D85F5FC2D8}" destId="{D22A76A2-2B21-4983-9811-4E6BEA14C969}" srcOrd="1" destOrd="0" parTransId="{796B4A48-C610-4D57-A335-92BA7DD8BF6B}" sibTransId="{D7686CBB-D267-463E-83BE-E850B9D1D590}"/>
    <dgm:cxn modelId="{9434278B-3DB2-4E23-81A7-2F49D08BB496}" type="presOf" srcId="{C94361D3-DFF9-453E-B7CC-9C9EBE3E0B3B}" destId="{4B321651-E36A-42FF-BC96-6EAAE8145779}" srcOrd="0" destOrd="0" presId="urn:microsoft.com/office/officeart/2005/8/layout/vList2"/>
    <dgm:cxn modelId="{2D20DD94-F583-43DA-9486-4EDBD5CD635B}" type="presOf" srcId="{7CB3C5EA-92C7-482D-981F-50D85F5FC2D8}" destId="{C9E290DB-75D9-468A-A776-CE3DFAE097AC}" srcOrd="0" destOrd="0" presId="urn:microsoft.com/office/officeart/2005/8/layout/vList2"/>
    <dgm:cxn modelId="{06638DA3-B274-4A19-9A15-EA50B4469F1D}" srcId="{7CB3C5EA-92C7-482D-981F-50D85F5FC2D8}" destId="{BF0A9DEC-E16E-4F83-8E5D-7FB1DF2423D3}" srcOrd="0" destOrd="0" parTransId="{F709D5C0-A0C6-4638-A062-1EF38F523F1F}" sibTransId="{7CF7037E-5FC6-4EFE-AFD3-31C56BFFD743}"/>
    <dgm:cxn modelId="{551049AA-49A7-4D56-A106-22EC9913030F}" srcId="{7CB3C5EA-92C7-482D-981F-50D85F5FC2D8}" destId="{C94361D3-DFF9-453E-B7CC-9C9EBE3E0B3B}" srcOrd="4" destOrd="0" parTransId="{96A166A3-9318-4A52-BAED-9A58378DB621}" sibTransId="{E8052E6C-F27F-49E7-AD2E-1BFAC5A67289}"/>
    <dgm:cxn modelId="{AEC82DAE-F2F9-4A6B-BD9C-C9636E643741}" type="presOf" srcId="{75E61BD8-33AA-4B8A-B1FB-3062C6097115}" destId="{E8ABA103-5025-4B9C-BFF0-E45B2DDF299E}" srcOrd="0" destOrd="0" presId="urn:microsoft.com/office/officeart/2005/8/layout/vList2"/>
    <dgm:cxn modelId="{1E618CCE-C743-4FA0-A541-7052454B2696}" type="presOf" srcId="{BF0A9DEC-E16E-4F83-8E5D-7FB1DF2423D3}" destId="{40DC8AA0-7B86-4DAB-A8C8-5DA2FD2E9F65}" srcOrd="0" destOrd="0" presId="urn:microsoft.com/office/officeart/2005/8/layout/vList2"/>
    <dgm:cxn modelId="{0CF4E8E0-E475-4A90-93EB-54DE06FA3352}" srcId="{7CB3C5EA-92C7-482D-981F-50D85F5FC2D8}" destId="{A32CBE3D-6E0F-4776-BFF1-0744A99DE249}" srcOrd="3" destOrd="0" parTransId="{B8D36F38-1D49-4B33-8BA1-4CDADB221C35}" sibTransId="{37D23A5A-1829-4C66-89EA-8643881262F8}"/>
    <dgm:cxn modelId="{3EBF27E2-809A-4A3D-8B8A-408A83C1B9E0}" srcId="{7CB3C5EA-92C7-482D-981F-50D85F5FC2D8}" destId="{CDCBD747-B87F-43DE-A192-DCBD68F7AADD}" srcOrd="5" destOrd="0" parTransId="{6B8E1BB1-FB72-4619-A708-7BEB2FCAD2DF}" sibTransId="{344C7CAC-947D-44F2-B98B-6A646CA54F3C}"/>
    <dgm:cxn modelId="{C038B1E5-135D-455D-AE3E-84C3BCF77B71}" srcId="{7CB3C5EA-92C7-482D-981F-50D85F5FC2D8}" destId="{75E61BD8-33AA-4B8A-B1FB-3062C6097115}" srcOrd="2" destOrd="0" parTransId="{36FB8D03-4E79-4918-8067-E8202082D402}" sibTransId="{1C5446F2-381E-4EE3-BB87-11C2841D3E58}"/>
    <dgm:cxn modelId="{6BA25814-63E1-4D8D-9793-A324AD852ED9}" type="presParOf" srcId="{C9E290DB-75D9-468A-A776-CE3DFAE097AC}" destId="{40DC8AA0-7B86-4DAB-A8C8-5DA2FD2E9F65}" srcOrd="0" destOrd="0" presId="urn:microsoft.com/office/officeart/2005/8/layout/vList2"/>
    <dgm:cxn modelId="{88AC59E9-0E70-462A-8756-CD9D591DB2A0}" type="presParOf" srcId="{C9E290DB-75D9-468A-A776-CE3DFAE097AC}" destId="{EDB7984A-EE19-45DD-9809-0B411CA9E524}" srcOrd="1" destOrd="0" presId="urn:microsoft.com/office/officeart/2005/8/layout/vList2"/>
    <dgm:cxn modelId="{EBFA7392-68AB-4117-B3E3-1AA9D1401DA1}" type="presParOf" srcId="{C9E290DB-75D9-468A-A776-CE3DFAE097AC}" destId="{828DCC6F-292F-4D29-A02A-7D308C886DC6}" srcOrd="2" destOrd="0" presId="urn:microsoft.com/office/officeart/2005/8/layout/vList2"/>
    <dgm:cxn modelId="{DF44E3F3-9007-4BC9-8E3D-EAF93D4A5E93}" type="presParOf" srcId="{C9E290DB-75D9-468A-A776-CE3DFAE097AC}" destId="{BBAE0C4E-F688-442D-B47B-F55316E97A3C}" srcOrd="3" destOrd="0" presId="urn:microsoft.com/office/officeart/2005/8/layout/vList2"/>
    <dgm:cxn modelId="{A69DDDEA-D6E5-45CB-944A-49433D9C3E95}" type="presParOf" srcId="{C9E290DB-75D9-468A-A776-CE3DFAE097AC}" destId="{E8ABA103-5025-4B9C-BFF0-E45B2DDF299E}" srcOrd="4" destOrd="0" presId="urn:microsoft.com/office/officeart/2005/8/layout/vList2"/>
    <dgm:cxn modelId="{2C66246A-2C76-4339-A72D-12832FB06266}" type="presParOf" srcId="{C9E290DB-75D9-468A-A776-CE3DFAE097AC}" destId="{5F375882-C1C6-4C03-831B-F8922FC84878}" srcOrd="5" destOrd="0" presId="urn:microsoft.com/office/officeart/2005/8/layout/vList2"/>
    <dgm:cxn modelId="{ED20162F-CF7C-47C6-B896-7D75F5983782}" type="presParOf" srcId="{C9E290DB-75D9-468A-A776-CE3DFAE097AC}" destId="{7E6396AC-208B-4A90-8940-F777479DDD0A}" srcOrd="6" destOrd="0" presId="urn:microsoft.com/office/officeart/2005/8/layout/vList2"/>
    <dgm:cxn modelId="{96D9EFD5-0CD9-442F-A05B-552FF9024AE7}" type="presParOf" srcId="{C9E290DB-75D9-468A-A776-CE3DFAE097AC}" destId="{C64E771A-078D-4B5E-BBE4-E25CEA3D39F0}" srcOrd="7" destOrd="0" presId="urn:microsoft.com/office/officeart/2005/8/layout/vList2"/>
    <dgm:cxn modelId="{F0D74FAB-4E08-4440-9894-56EC19B678A1}" type="presParOf" srcId="{C9E290DB-75D9-468A-A776-CE3DFAE097AC}" destId="{4B321651-E36A-42FF-BC96-6EAAE8145779}" srcOrd="8" destOrd="0" presId="urn:microsoft.com/office/officeart/2005/8/layout/vList2"/>
    <dgm:cxn modelId="{82DBDCB9-118C-4A90-A14B-62A24FC8F5A6}" type="presParOf" srcId="{C9E290DB-75D9-468A-A776-CE3DFAE097AC}" destId="{0919038F-73E0-4C2A-A77D-8428BA4DFD71}" srcOrd="9" destOrd="0" presId="urn:microsoft.com/office/officeart/2005/8/layout/vList2"/>
    <dgm:cxn modelId="{914A74BC-3D65-4DD8-B1CE-7E67E81D0E14}" type="presParOf" srcId="{C9E290DB-75D9-468A-A776-CE3DFAE097AC}" destId="{BFF739AF-363F-48BB-BB9D-8D3F7605D189}" srcOrd="10" destOrd="0" presId="urn:microsoft.com/office/officeart/2005/8/layout/vList2"/>
    <dgm:cxn modelId="{246F5B23-8FB9-4682-BA3D-02FF00CB6CC7}" type="presParOf" srcId="{C9E290DB-75D9-468A-A776-CE3DFAE097AC}" destId="{A9AAA6A0-BCB8-4875-9571-1ABBAD84F1CB}" srcOrd="11" destOrd="0" presId="urn:microsoft.com/office/officeart/2005/8/layout/vList2"/>
    <dgm:cxn modelId="{10E1886B-7928-415F-BB62-46C9E5CAB469}" type="presParOf" srcId="{C9E290DB-75D9-468A-A776-CE3DFAE097AC}" destId="{2856B729-A498-4FD8-BDD4-F0B0B5829C4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5A6052-AF63-4A4D-B2DE-1B133931968F}" type="doc">
      <dgm:prSet loTypeId="urn:microsoft.com/office/officeart/2008/layout/LinedList" loCatId="list" qsTypeId="urn:microsoft.com/office/officeart/2005/8/quickstyle/3d1" qsCatId="3D" csTypeId="urn:microsoft.com/office/officeart/2005/8/colors/colorful3" csCatId="colorful" phldr="1"/>
      <dgm:spPr/>
      <dgm:t>
        <a:bodyPr/>
        <a:lstStyle/>
        <a:p>
          <a:endParaRPr lang="en-US"/>
        </a:p>
      </dgm:t>
    </dgm:pt>
    <dgm:pt modelId="{BF377139-401A-4399-A6E2-6FE098789E79}">
      <dgm:prSet phldrT="[Text]" custT="1"/>
      <dgm:spPr/>
      <dgm:t>
        <a:bodyPr/>
        <a:lstStyle/>
        <a:p>
          <a:r>
            <a:rPr lang="en-GB" sz="2800" b="1" dirty="0">
              <a:solidFill>
                <a:schemeClr val="bg2">
                  <a:lumMod val="50000"/>
                </a:schemeClr>
              </a:solidFill>
              <a:latin typeface="Calibri" panose="020F0502020204030204" pitchFamily="34" charset="0"/>
              <a:cs typeface="Calibri" panose="020F0502020204030204" pitchFamily="34" charset="0"/>
            </a:rPr>
            <a:t>Project level</a:t>
          </a:r>
          <a:endParaRPr lang="en-US" sz="2800" dirty="0">
            <a:solidFill>
              <a:schemeClr val="bg2">
                <a:lumMod val="50000"/>
              </a:schemeClr>
            </a:solidFill>
            <a:latin typeface="Calibri" panose="020F0502020204030204" pitchFamily="34" charset="0"/>
            <a:cs typeface="Calibri" panose="020F0502020204030204" pitchFamily="34" charset="0"/>
          </a:endParaRPr>
        </a:p>
      </dgm:t>
    </dgm:pt>
    <dgm:pt modelId="{9B5A68FD-5D0F-492F-9DC1-5D129E9DD395}" type="parTrans" cxnId="{27E15D99-7B6C-496F-BFC6-BD94B79F9E02}">
      <dgm:prSet/>
      <dgm:spPr/>
      <dgm:t>
        <a:bodyPr/>
        <a:lstStyle/>
        <a:p>
          <a:endParaRPr lang="en-US"/>
        </a:p>
      </dgm:t>
    </dgm:pt>
    <dgm:pt modelId="{A868C0EA-F4A5-40E9-BC18-40E5F6BE4F38}" type="sibTrans" cxnId="{27E15D99-7B6C-496F-BFC6-BD94B79F9E02}">
      <dgm:prSet/>
      <dgm:spPr/>
      <dgm:t>
        <a:bodyPr/>
        <a:lstStyle/>
        <a:p>
          <a:endParaRPr lang="en-US"/>
        </a:p>
      </dgm:t>
    </dgm:pt>
    <dgm:pt modelId="{1E8240EC-631A-466E-9A40-51269F1C37E7}">
      <dgm:prSet phldrT="[Text]" custT="1"/>
      <dgm:spPr/>
      <dgm:t>
        <a:bodyPr/>
        <a:lstStyle/>
        <a:p>
          <a:r>
            <a:rPr lang="en-GB" sz="2000" dirty="0">
              <a:solidFill>
                <a:schemeClr val="bg2">
                  <a:lumMod val="50000"/>
                </a:schemeClr>
              </a:solidFill>
              <a:latin typeface="Calibri" panose="020F0502020204030204" pitchFamily="34" charset="0"/>
              <a:cs typeface="Calibri" panose="020F0502020204030204" pitchFamily="34" charset="0"/>
            </a:rPr>
            <a:t>Ensure all project activities are finalised on time,</a:t>
          </a:r>
          <a:endParaRPr lang="en-US" sz="2000" dirty="0">
            <a:solidFill>
              <a:schemeClr val="bg2">
                <a:lumMod val="50000"/>
              </a:schemeClr>
            </a:solidFill>
            <a:latin typeface="Calibri" panose="020F0502020204030204" pitchFamily="34" charset="0"/>
            <a:cs typeface="Calibri" panose="020F0502020204030204" pitchFamily="34" charset="0"/>
          </a:endParaRPr>
        </a:p>
      </dgm:t>
    </dgm:pt>
    <dgm:pt modelId="{8A013494-C661-436D-9B3F-67B797767C0A}" type="parTrans" cxnId="{F27B0E2E-D145-458F-B6F7-DA169EB043EA}">
      <dgm:prSet/>
      <dgm:spPr/>
      <dgm:t>
        <a:bodyPr/>
        <a:lstStyle/>
        <a:p>
          <a:endParaRPr lang="en-US"/>
        </a:p>
      </dgm:t>
    </dgm:pt>
    <dgm:pt modelId="{F8C5E317-0CEC-4CEF-B117-3238C6394AF5}" type="sibTrans" cxnId="{F27B0E2E-D145-458F-B6F7-DA169EB043EA}">
      <dgm:prSet/>
      <dgm:spPr/>
      <dgm:t>
        <a:bodyPr/>
        <a:lstStyle/>
        <a:p>
          <a:endParaRPr lang="en-US"/>
        </a:p>
      </dgm:t>
    </dgm:pt>
    <dgm:pt modelId="{5CFA4629-618D-4B46-9F1C-77115E8AC2FA}">
      <dgm:prSet phldrT="[Text]" custT="1"/>
      <dgm:spPr/>
      <dgm:t>
        <a:bodyPr/>
        <a:lstStyle/>
        <a:p>
          <a:r>
            <a:rPr lang="en-GB" sz="2000" dirty="0">
              <a:solidFill>
                <a:schemeClr val="bg2">
                  <a:lumMod val="50000"/>
                </a:schemeClr>
              </a:solidFill>
              <a:latin typeface="Calibri" panose="020F0502020204030204" pitchFamily="34" charset="0"/>
              <a:cs typeface="Calibri" panose="020F0502020204030204" pitchFamily="34" charset="0"/>
            </a:rPr>
            <a:t>Ensure your final project report is submitted to the PO,</a:t>
          </a:r>
          <a:endParaRPr lang="en-US" sz="2000" dirty="0">
            <a:solidFill>
              <a:schemeClr val="bg2">
                <a:lumMod val="50000"/>
              </a:schemeClr>
            </a:solidFill>
            <a:latin typeface="Calibri" panose="020F0502020204030204" pitchFamily="34" charset="0"/>
            <a:cs typeface="Calibri" panose="020F0502020204030204" pitchFamily="34" charset="0"/>
          </a:endParaRPr>
        </a:p>
      </dgm:t>
    </dgm:pt>
    <dgm:pt modelId="{571676DB-0345-48A6-AEAB-698D81AADDD5}" type="parTrans" cxnId="{2FCC02D8-9B28-4A9D-9B4F-05B5DBEE23B7}">
      <dgm:prSet/>
      <dgm:spPr/>
      <dgm:t>
        <a:bodyPr/>
        <a:lstStyle/>
        <a:p>
          <a:endParaRPr lang="en-US"/>
        </a:p>
      </dgm:t>
    </dgm:pt>
    <dgm:pt modelId="{CBBFF025-2973-4059-AE78-E1E53F7709DC}" type="sibTrans" cxnId="{2FCC02D8-9B28-4A9D-9B4F-05B5DBEE23B7}">
      <dgm:prSet/>
      <dgm:spPr/>
      <dgm:t>
        <a:bodyPr/>
        <a:lstStyle/>
        <a:p>
          <a:endParaRPr lang="en-US"/>
        </a:p>
      </dgm:t>
    </dgm:pt>
    <dgm:pt modelId="{19F0370A-C547-49A6-A3CB-C375824D9380}">
      <dgm:prSet phldrT="[Text]" custT="1"/>
      <dgm:spPr/>
      <dgm:t>
        <a:bodyPr/>
        <a:lstStyle/>
        <a:p>
          <a:r>
            <a:rPr lang="en-GB" sz="2000" dirty="0">
              <a:solidFill>
                <a:schemeClr val="bg2">
                  <a:lumMod val="50000"/>
                </a:schemeClr>
              </a:solidFill>
              <a:latin typeface="Calibri" panose="020F0502020204030204" pitchFamily="34" charset="0"/>
              <a:cs typeface="Calibri" panose="020F0502020204030204" pitchFamily="34" charset="0"/>
            </a:rPr>
            <a:t>Ensure timely final verification of reported expenditure,</a:t>
          </a:r>
          <a:endParaRPr lang="en-US" sz="2000" dirty="0">
            <a:solidFill>
              <a:schemeClr val="bg2">
                <a:lumMod val="50000"/>
              </a:schemeClr>
            </a:solidFill>
            <a:latin typeface="Calibri" panose="020F0502020204030204" pitchFamily="34" charset="0"/>
            <a:cs typeface="Calibri" panose="020F0502020204030204" pitchFamily="34" charset="0"/>
          </a:endParaRPr>
        </a:p>
      </dgm:t>
    </dgm:pt>
    <dgm:pt modelId="{7B651903-5F6A-44CD-9471-B20A8173314F}" type="parTrans" cxnId="{3A2EECF3-0AF3-4846-889C-CE13301F7C59}">
      <dgm:prSet/>
      <dgm:spPr/>
      <dgm:t>
        <a:bodyPr/>
        <a:lstStyle/>
        <a:p>
          <a:endParaRPr lang="en-US"/>
        </a:p>
      </dgm:t>
    </dgm:pt>
    <dgm:pt modelId="{43A1FBDB-7332-491D-9EB3-BCEF5206370E}" type="sibTrans" cxnId="{3A2EECF3-0AF3-4846-889C-CE13301F7C59}">
      <dgm:prSet/>
      <dgm:spPr/>
      <dgm:t>
        <a:bodyPr/>
        <a:lstStyle/>
        <a:p>
          <a:endParaRPr lang="en-US"/>
        </a:p>
      </dgm:t>
    </dgm:pt>
    <dgm:pt modelId="{3FB2FB16-8DDB-4251-B2CE-AF8770793F9C}">
      <dgm:prSet phldrT="[Text]" custT="1"/>
      <dgm:spPr/>
      <dgm:t>
        <a:bodyPr/>
        <a:lstStyle/>
        <a:p>
          <a:r>
            <a:rPr lang="en-GB" sz="2000" dirty="0">
              <a:solidFill>
                <a:schemeClr val="bg2">
                  <a:lumMod val="50000"/>
                </a:schemeClr>
              </a:solidFill>
              <a:latin typeface="Calibri" panose="020F0502020204030204" pitchFamily="34" charset="0"/>
              <a:cs typeface="Calibri" panose="020F0502020204030204" pitchFamily="34" charset="0"/>
            </a:rPr>
            <a:t>The PO ensures timely approval of final project reports, </a:t>
          </a:r>
          <a:endParaRPr lang="en-US" sz="2000" dirty="0">
            <a:solidFill>
              <a:schemeClr val="bg2">
                <a:lumMod val="50000"/>
              </a:schemeClr>
            </a:solidFill>
            <a:latin typeface="Calibri" panose="020F0502020204030204" pitchFamily="34" charset="0"/>
            <a:cs typeface="Calibri" panose="020F0502020204030204" pitchFamily="34" charset="0"/>
          </a:endParaRPr>
        </a:p>
      </dgm:t>
    </dgm:pt>
    <dgm:pt modelId="{3A15F851-414E-4D1F-86A1-9933C97C606C}" type="parTrans" cxnId="{54517025-C270-4D22-9772-3037DDDC6136}">
      <dgm:prSet/>
      <dgm:spPr/>
      <dgm:t>
        <a:bodyPr/>
        <a:lstStyle/>
        <a:p>
          <a:endParaRPr lang="en-US"/>
        </a:p>
      </dgm:t>
    </dgm:pt>
    <dgm:pt modelId="{FF4A0DDD-CFAE-48B8-98C0-88E229BED1AB}" type="sibTrans" cxnId="{54517025-C270-4D22-9772-3037DDDC6136}">
      <dgm:prSet/>
      <dgm:spPr/>
      <dgm:t>
        <a:bodyPr/>
        <a:lstStyle/>
        <a:p>
          <a:endParaRPr lang="en-US"/>
        </a:p>
      </dgm:t>
    </dgm:pt>
    <dgm:pt modelId="{86DE010B-EEA1-4448-94CB-94BAABF2C140}">
      <dgm:prSet phldrT="[Text]" custT="1"/>
      <dgm:spPr/>
      <dgm:t>
        <a:bodyPr/>
        <a:lstStyle/>
        <a:p>
          <a:endParaRPr lang="en-US" sz="2000" dirty="0">
            <a:solidFill>
              <a:schemeClr val="bg2">
                <a:lumMod val="50000"/>
              </a:schemeClr>
            </a:solidFill>
            <a:latin typeface="Calibri" panose="020F0502020204030204" pitchFamily="34" charset="0"/>
            <a:cs typeface="Calibri" panose="020F0502020204030204" pitchFamily="34" charset="0"/>
          </a:endParaRPr>
        </a:p>
      </dgm:t>
    </dgm:pt>
    <dgm:pt modelId="{8C105790-A75C-4FE3-BBCB-8DB3537C4F70}" type="parTrans" cxnId="{C51E8DAF-6E11-4F15-BF63-10C94703505D}">
      <dgm:prSet/>
      <dgm:spPr/>
      <dgm:t>
        <a:bodyPr/>
        <a:lstStyle/>
        <a:p>
          <a:endParaRPr lang="en-US"/>
        </a:p>
      </dgm:t>
    </dgm:pt>
    <dgm:pt modelId="{1FA44FB9-7E42-46A3-A534-EE19A07A31FC}" type="sibTrans" cxnId="{C51E8DAF-6E11-4F15-BF63-10C94703505D}">
      <dgm:prSet/>
      <dgm:spPr/>
      <dgm:t>
        <a:bodyPr/>
        <a:lstStyle/>
        <a:p>
          <a:endParaRPr lang="en-US"/>
        </a:p>
      </dgm:t>
    </dgm:pt>
    <dgm:pt modelId="{840F57EB-8936-4959-8DEC-CED87D11DFA1}">
      <dgm:prSet phldrT="[Text]" custT="1"/>
      <dgm:spPr/>
      <dgm:t>
        <a:bodyPr/>
        <a:lstStyle/>
        <a:p>
          <a:r>
            <a:rPr lang="en-GB" sz="2000" dirty="0">
              <a:solidFill>
                <a:schemeClr val="bg2">
                  <a:lumMod val="50000"/>
                </a:schemeClr>
              </a:solidFill>
              <a:latin typeface="Calibri" panose="020F0502020204030204" pitchFamily="34" charset="0"/>
              <a:cs typeface="Calibri" panose="020F0502020204030204" pitchFamily="34" charset="0"/>
            </a:rPr>
            <a:t>Close projects in </a:t>
          </a:r>
          <a:r>
            <a:rPr lang="en-GB" sz="2000" dirty="0" err="1">
              <a:solidFill>
                <a:schemeClr val="bg2">
                  <a:lumMod val="50000"/>
                </a:schemeClr>
              </a:solidFill>
              <a:latin typeface="Calibri" panose="020F0502020204030204" pitchFamily="34" charset="0"/>
              <a:cs typeface="Calibri" panose="020F0502020204030204" pitchFamily="34" charset="0"/>
            </a:rPr>
            <a:t>GrACE</a:t>
          </a:r>
          <a:r>
            <a:rPr lang="en-GB" sz="2000" dirty="0">
              <a:solidFill>
                <a:schemeClr val="bg2">
                  <a:lumMod val="50000"/>
                </a:schemeClr>
              </a:solidFill>
              <a:latin typeface="Calibri" panose="020F0502020204030204" pitchFamily="34" charset="0"/>
              <a:cs typeface="Calibri" panose="020F0502020204030204" pitchFamily="34" charset="0"/>
            </a:rPr>
            <a:t> (ensure correct PLI data!),</a:t>
          </a:r>
          <a:endParaRPr lang="en-US" sz="2000" dirty="0">
            <a:solidFill>
              <a:schemeClr val="bg2">
                <a:lumMod val="50000"/>
              </a:schemeClr>
            </a:solidFill>
            <a:latin typeface="Calibri" panose="020F0502020204030204" pitchFamily="34" charset="0"/>
            <a:cs typeface="Calibri" panose="020F0502020204030204" pitchFamily="34" charset="0"/>
          </a:endParaRPr>
        </a:p>
      </dgm:t>
    </dgm:pt>
    <dgm:pt modelId="{9F9366A0-7786-4F0F-91F6-C6CE6830EA42}" type="parTrans" cxnId="{36D84C6F-67C8-47F7-AFBE-9086E049A9E8}">
      <dgm:prSet/>
      <dgm:spPr/>
      <dgm:t>
        <a:bodyPr/>
        <a:lstStyle/>
        <a:p>
          <a:endParaRPr lang="en-US"/>
        </a:p>
      </dgm:t>
    </dgm:pt>
    <dgm:pt modelId="{37E8CDB7-F6B7-47DD-B81F-F5765250C1CF}" type="sibTrans" cxnId="{36D84C6F-67C8-47F7-AFBE-9086E049A9E8}">
      <dgm:prSet/>
      <dgm:spPr/>
      <dgm:t>
        <a:bodyPr/>
        <a:lstStyle/>
        <a:p>
          <a:endParaRPr lang="en-US"/>
        </a:p>
      </dgm:t>
    </dgm:pt>
    <dgm:pt modelId="{A3BD43EC-8014-439A-AF09-6281563A1B42}" type="pres">
      <dgm:prSet presAssocID="{3B5A6052-AF63-4A4D-B2DE-1B133931968F}" presName="vert0" presStyleCnt="0">
        <dgm:presLayoutVars>
          <dgm:dir/>
          <dgm:animOne val="branch"/>
          <dgm:animLvl val="lvl"/>
        </dgm:presLayoutVars>
      </dgm:prSet>
      <dgm:spPr/>
    </dgm:pt>
    <dgm:pt modelId="{C01494FA-5332-4368-8BF9-4B23787FF70E}" type="pres">
      <dgm:prSet presAssocID="{BF377139-401A-4399-A6E2-6FE098789E79}" presName="thickLine" presStyleLbl="alignNode1" presStyleIdx="0" presStyleCnt="1"/>
      <dgm:spPr/>
    </dgm:pt>
    <dgm:pt modelId="{C175738F-F09E-4715-99C3-0B06A894AE0E}" type="pres">
      <dgm:prSet presAssocID="{BF377139-401A-4399-A6E2-6FE098789E79}" presName="horz1" presStyleCnt="0"/>
      <dgm:spPr/>
    </dgm:pt>
    <dgm:pt modelId="{EFEA31E0-A7C7-4784-9474-AAB58EC9643E}" type="pres">
      <dgm:prSet presAssocID="{BF377139-401A-4399-A6E2-6FE098789E79}" presName="tx1" presStyleLbl="revTx" presStyleIdx="0" presStyleCnt="7"/>
      <dgm:spPr/>
    </dgm:pt>
    <dgm:pt modelId="{2E4FC667-1C76-4674-A690-1668941F77C9}" type="pres">
      <dgm:prSet presAssocID="{BF377139-401A-4399-A6E2-6FE098789E79}" presName="vert1" presStyleCnt="0"/>
      <dgm:spPr/>
    </dgm:pt>
    <dgm:pt modelId="{8C945D38-FDD4-4E57-96D6-5C0A7BE42C61}" type="pres">
      <dgm:prSet presAssocID="{1E8240EC-631A-466E-9A40-51269F1C37E7}" presName="vertSpace2a" presStyleCnt="0"/>
      <dgm:spPr/>
    </dgm:pt>
    <dgm:pt modelId="{0CF709D5-F768-401B-8B0C-BD59969F3B21}" type="pres">
      <dgm:prSet presAssocID="{1E8240EC-631A-466E-9A40-51269F1C37E7}" presName="horz2" presStyleCnt="0"/>
      <dgm:spPr/>
    </dgm:pt>
    <dgm:pt modelId="{254A92AC-30EE-418F-9E95-F4AAB49B99D6}" type="pres">
      <dgm:prSet presAssocID="{1E8240EC-631A-466E-9A40-51269F1C37E7}" presName="horzSpace2" presStyleCnt="0"/>
      <dgm:spPr/>
    </dgm:pt>
    <dgm:pt modelId="{B8DC97AE-B093-4439-9819-35615B57821B}" type="pres">
      <dgm:prSet presAssocID="{1E8240EC-631A-466E-9A40-51269F1C37E7}" presName="tx2" presStyleLbl="revTx" presStyleIdx="1" presStyleCnt="7"/>
      <dgm:spPr/>
    </dgm:pt>
    <dgm:pt modelId="{C6EE525D-7428-47EC-8C30-283D4FA01902}" type="pres">
      <dgm:prSet presAssocID="{1E8240EC-631A-466E-9A40-51269F1C37E7}" presName="vert2" presStyleCnt="0"/>
      <dgm:spPr/>
    </dgm:pt>
    <dgm:pt modelId="{6BF2035F-DD0D-4598-ACEF-A7E17F64A6D8}" type="pres">
      <dgm:prSet presAssocID="{1E8240EC-631A-466E-9A40-51269F1C37E7}" presName="thinLine2b" presStyleLbl="callout" presStyleIdx="0" presStyleCnt="6"/>
      <dgm:spPr/>
    </dgm:pt>
    <dgm:pt modelId="{C257440E-2F7F-449D-BF89-9F38DF9EC4FA}" type="pres">
      <dgm:prSet presAssocID="{1E8240EC-631A-466E-9A40-51269F1C37E7}" presName="vertSpace2b" presStyleCnt="0"/>
      <dgm:spPr/>
    </dgm:pt>
    <dgm:pt modelId="{125DB344-638D-400C-AAA7-3871CA5FF834}" type="pres">
      <dgm:prSet presAssocID="{5CFA4629-618D-4B46-9F1C-77115E8AC2FA}" presName="horz2" presStyleCnt="0"/>
      <dgm:spPr/>
    </dgm:pt>
    <dgm:pt modelId="{47D081C5-6C8F-42A1-BE5B-9B29B2C74745}" type="pres">
      <dgm:prSet presAssocID="{5CFA4629-618D-4B46-9F1C-77115E8AC2FA}" presName="horzSpace2" presStyleCnt="0"/>
      <dgm:spPr/>
    </dgm:pt>
    <dgm:pt modelId="{4BA5C73A-3D90-4CAC-8051-671DC60AB6F8}" type="pres">
      <dgm:prSet presAssocID="{5CFA4629-618D-4B46-9F1C-77115E8AC2FA}" presName="tx2" presStyleLbl="revTx" presStyleIdx="2" presStyleCnt="7"/>
      <dgm:spPr/>
    </dgm:pt>
    <dgm:pt modelId="{AF203D54-A968-4917-8118-C11892753180}" type="pres">
      <dgm:prSet presAssocID="{5CFA4629-618D-4B46-9F1C-77115E8AC2FA}" presName="vert2" presStyleCnt="0"/>
      <dgm:spPr/>
    </dgm:pt>
    <dgm:pt modelId="{1AEC4377-2041-4944-9D10-8E96BBCEE8D4}" type="pres">
      <dgm:prSet presAssocID="{5CFA4629-618D-4B46-9F1C-77115E8AC2FA}" presName="thinLine2b" presStyleLbl="callout" presStyleIdx="1" presStyleCnt="6"/>
      <dgm:spPr/>
    </dgm:pt>
    <dgm:pt modelId="{7D57E536-AC2E-4B66-8BE6-F89AE7036E03}" type="pres">
      <dgm:prSet presAssocID="{5CFA4629-618D-4B46-9F1C-77115E8AC2FA}" presName="vertSpace2b" presStyleCnt="0"/>
      <dgm:spPr/>
    </dgm:pt>
    <dgm:pt modelId="{D49B930D-9FA9-4E6D-A844-FCED0E762448}" type="pres">
      <dgm:prSet presAssocID="{19F0370A-C547-49A6-A3CB-C375824D9380}" presName="horz2" presStyleCnt="0"/>
      <dgm:spPr/>
    </dgm:pt>
    <dgm:pt modelId="{D42488C7-EFA2-40B1-83CA-91D7BC696A7F}" type="pres">
      <dgm:prSet presAssocID="{19F0370A-C547-49A6-A3CB-C375824D9380}" presName="horzSpace2" presStyleCnt="0"/>
      <dgm:spPr/>
    </dgm:pt>
    <dgm:pt modelId="{857F33F9-E204-4C81-9B5A-FD71308DD08A}" type="pres">
      <dgm:prSet presAssocID="{19F0370A-C547-49A6-A3CB-C375824D9380}" presName="tx2" presStyleLbl="revTx" presStyleIdx="3" presStyleCnt="7"/>
      <dgm:spPr/>
    </dgm:pt>
    <dgm:pt modelId="{09139A44-89B7-4550-A41F-CD536BFD386F}" type="pres">
      <dgm:prSet presAssocID="{19F0370A-C547-49A6-A3CB-C375824D9380}" presName="vert2" presStyleCnt="0"/>
      <dgm:spPr/>
    </dgm:pt>
    <dgm:pt modelId="{E208748A-6B2A-4F60-B49A-0A7CFF4E8317}" type="pres">
      <dgm:prSet presAssocID="{19F0370A-C547-49A6-A3CB-C375824D9380}" presName="thinLine2b" presStyleLbl="callout" presStyleIdx="2" presStyleCnt="6"/>
      <dgm:spPr/>
    </dgm:pt>
    <dgm:pt modelId="{F022A154-7645-43E8-B48E-4B7CF4AB263F}" type="pres">
      <dgm:prSet presAssocID="{19F0370A-C547-49A6-A3CB-C375824D9380}" presName="vertSpace2b" presStyleCnt="0"/>
      <dgm:spPr/>
    </dgm:pt>
    <dgm:pt modelId="{B5215EA0-F8BF-48C6-8189-642B3DBECD61}" type="pres">
      <dgm:prSet presAssocID="{3FB2FB16-8DDB-4251-B2CE-AF8770793F9C}" presName="horz2" presStyleCnt="0"/>
      <dgm:spPr/>
    </dgm:pt>
    <dgm:pt modelId="{3CEBB4EE-0318-496C-82C1-BA09ABB1440B}" type="pres">
      <dgm:prSet presAssocID="{3FB2FB16-8DDB-4251-B2CE-AF8770793F9C}" presName="horzSpace2" presStyleCnt="0"/>
      <dgm:spPr/>
    </dgm:pt>
    <dgm:pt modelId="{00B7B9FA-D93F-434C-9976-EC18996EBC61}" type="pres">
      <dgm:prSet presAssocID="{3FB2FB16-8DDB-4251-B2CE-AF8770793F9C}" presName="tx2" presStyleLbl="revTx" presStyleIdx="4" presStyleCnt="7"/>
      <dgm:spPr/>
    </dgm:pt>
    <dgm:pt modelId="{40BE4FBA-EA46-48B5-9F2C-E3E7173F67A4}" type="pres">
      <dgm:prSet presAssocID="{3FB2FB16-8DDB-4251-B2CE-AF8770793F9C}" presName="vert2" presStyleCnt="0"/>
      <dgm:spPr/>
    </dgm:pt>
    <dgm:pt modelId="{E589EF9E-A01D-416C-B78B-48B650DB2492}" type="pres">
      <dgm:prSet presAssocID="{3FB2FB16-8DDB-4251-B2CE-AF8770793F9C}" presName="thinLine2b" presStyleLbl="callout" presStyleIdx="3" presStyleCnt="6"/>
      <dgm:spPr/>
    </dgm:pt>
    <dgm:pt modelId="{083E97F1-A914-438F-88FC-9F1D8ED6A75E}" type="pres">
      <dgm:prSet presAssocID="{3FB2FB16-8DDB-4251-B2CE-AF8770793F9C}" presName="vertSpace2b" presStyleCnt="0"/>
      <dgm:spPr/>
    </dgm:pt>
    <dgm:pt modelId="{CFDAC939-F4DC-4911-9A82-0F4550AA8F4A}" type="pres">
      <dgm:prSet presAssocID="{86DE010B-EEA1-4448-94CB-94BAABF2C140}" presName="horz2" presStyleCnt="0"/>
      <dgm:spPr/>
    </dgm:pt>
    <dgm:pt modelId="{CCBF00D1-EC1F-49D9-BC17-885C953B3654}" type="pres">
      <dgm:prSet presAssocID="{86DE010B-EEA1-4448-94CB-94BAABF2C140}" presName="horzSpace2" presStyleCnt="0"/>
      <dgm:spPr/>
    </dgm:pt>
    <dgm:pt modelId="{7C32F1A7-3AB1-4011-9088-24782C164780}" type="pres">
      <dgm:prSet presAssocID="{86DE010B-EEA1-4448-94CB-94BAABF2C140}" presName="tx2" presStyleLbl="revTx" presStyleIdx="5" presStyleCnt="7"/>
      <dgm:spPr/>
    </dgm:pt>
    <dgm:pt modelId="{F90869F4-C66E-4848-9571-884B8BD52338}" type="pres">
      <dgm:prSet presAssocID="{86DE010B-EEA1-4448-94CB-94BAABF2C140}" presName="vert2" presStyleCnt="0"/>
      <dgm:spPr/>
    </dgm:pt>
    <dgm:pt modelId="{ED2614AA-75BF-4019-960C-5E0DA5E5A2A0}" type="pres">
      <dgm:prSet presAssocID="{86DE010B-EEA1-4448-94CB-94BAABF2C140}" presName="thinLine2b" presStyleLbl="callout" presStyleIdx="4" presStyleCnt="6"/>
      <dgm:spPr/>
    </dgm:pt>
    <dgm:pt modelId="{A73E7101-D690-4D8F-B7A3-0FDBAD11FCA1}" type="pres">
      <dgm:prSet presAssocID="{86DE010B-EEA1-4448-94CB-94BAABF2C140}" presName="vertSpace2b" presStyleCnt="0"/>
      <dgm:spPr/>
    </dgm:pt>
    <dgm:pt modelId="{9A3B01BB-D563-4D48-AE5F-49F12E2DE53A}" type="pres">
      <dgm:prSet presAssocID="{840F57EB-8936-4959-8DEC-CED87D11DFA1}" presName="horz2" presStyleCnt="0"/>
      <dgm:spPr/>
    </dgm:pt>
    <dgm:pt modelId="{E565601B-E81C-4164-AE73-ED93313A19FD}" type="pres">
      <dgm:prSet presAssocID="{840F57EB-8936-4959-8DEC-CED87D11DFA1}" presName="horzSpace2" presStyleCnt="0"/>
      <dgm:spPr/>
    </dgm:pt>
    <dgm:pt modelId="{7347FEA4-0C88-419A-9B47-2C6C073C96EC}" type="pres">
      <dgm:prSet presAssocID="{840F57EB-8936-4959-8DEC-CED87D11DFA1}" presName="tx2" presStyleLbl="revTx" presStyleIdx="6" presStyleCnt="7" custLinFactNeighborX="0" custLinFactNeighborY="-84981"/>
      <dgm:spPr/>
    </dgm:pt>
    <dgm:pt modelId="{419A29F6-DDB8-4D92-8ECF-842CF02839A4}" type="pres">
      <dgm:prSet presAssocID="{840F57EB-8936-4959-8DEC-CED87D11DFA1}" presName="vert2" presStyleCnt="0"/>
      <dgm:spPr/>
    </dgm:pt>
    <dgm:pt modelId="{961A5056-4868-4A8E-B102-EC8EDD779499}" type="pres">
      <dgm:prSet presAssocID="{840F57EB-8936-4959-8DEC-CED87D11DFA1}" presName="thinLine2b" presStyleLbl="callout" presStyleIdx="5" presStyleCnt="6"/>
      <dgm:spPr/>
    </dgm:pt>
    <dgm:pt modelId="{5CA87760-3A00-4EF1-AC8F-C54347E64890}" type="pres">
      <dgm:prSet presAssocID="{840F57EB-8936-4959-8DEC-CED87D11DFA1}" presName="vertSpace2b" presStyleCnt="0"/>
      <dgm:spPr/>
    </dgm:pt>
  </dgm:ptLst>
  <dgm:cxnLst>
    <dgm:cxn modelId="{9AAB431B-032E-4CA4-843B-6D78BF92DB66}" type="presOf" srcId="{19F0370A-C547-49A6-A3CB-C375824D9380}" destId="{857F33F9-E204-4C81-9B5A-FD71308DD08A}" srcOrd="0" destOrd="0" presId="urn:microsoft.com/office/officeart/2008/layout/LinedList"/>
    <dgm:cxn modelId="{54517025-C270-4D22-9772-3037DDDC6136}" srcId="{BF377139-401A-4399-A6E2-6FE098789E79}" destId="{3FB2FB16-8DDB-4251-B2CE-AF8770793F9C}" srcOrd="3" destOrd="0" parTransId="{3A15F851-414E-4D1F-86A1-9933C97C606C}" sibTransId="{FF4A0DDD-CFAE-48B8-98C0-88E229BED1AB}"/>
    <dgm:cxn modelId="{F27B0E2E-D145-458F-B6F7-DA169EB043EA}" srcId="{BF377139-401A-4399-A6E2-6FE098789E79}" destId="{1E8240EC-631A-466E-9A40-51269F1C37E7}" srcOrd="0" destOrd="0" parTransId="{8A013494-C661-436D-9B3F-67B797767C0A}" sibTransId="{F8C5E317-0CEC-4CEF-B117-3238C6394AF5}"/>
    <dgm:cxn modelId="{48737B42-FABF-417E-A598-469A1EA7F864}" type="presOf" srcId="{86DE010B-EEA1-4448-94CB-94BAABF2C140}" destId="{7C32F1A7-3AB1-4011-9088-24782C164780}" srcOrd="0" destOrd="0" presId="urn:microsoft.com/office/officeart/2008/layout/LinedList"/>
    <dgm:cxn modelId="{A77CC042-6C82-4B34-9D6B-59DD6EEA0558}" type="presOf" srcId="{5CFA4629-618D-4B46-9F1C-77115E8AC2FA}" destId="{4BA5C73A-3D90-4CAC-8051-671DC60AB6F8}" srcOrd="0" destOrd="0" presId="urn:microsoft.com/office/officeart/2008/layout/LinedList"/>
    <dgm:cxn modelId="{36D84C6F-67C8-47F7-AFBE-9086E049A9E8}" srcId="{BF377139-401A-4399-A6E2-6FE098789E79}" destId="{840F57EB-8936-4959-8DEC-CED87D11DFA1}" srcOrd="5" destOrd="0" parTransId="{9F9366A0-7786-4F0F-91F6-C6CE6830EA42}" sibTransId="{37E8CDB7-F6B7-47DD-B81F-F5765250C1CF}"/>
    <dgm:cxn modelId="{B8EA766F-6CE8-4D93-A60C-D856AB8D0E6A}" type="presOf" srcId="{3FB2FB16-8DDB-4251-B2CE-AF8770793F9C}" destId="{00B7B9FA-D93F-434C-9976-EC18996EBC61}" srcOrd="0" destOrd="0" presId="urn:microsoft.com/office/officeart/2008/layout/LinedList"/>
    <dgm:cxn modelId="{FB194759-8C50-45F2-9D27-371CBA42DD1B}" type="presOf" srcId="{1E8240EC-631A-466E-9A40-51269F1C37E7}" destId="{B8DC97AE-B093-4439-9819-35615B57821B}" srcOrd="0" destOrd="0" presId="urn:microsoft.com/office/officeart/2008/layout/LinedList"/>
    <dgm:cxn modelId="{26CFFE90-90BD-49C7-821B-5E715EF71503}" type="presOf" srcId="{3B5A6052-AF63-4A4D-B2DE-1B133931968F}" destId="{A3BD43EC-8014-439A-AF09-6281563A1B42}" srcOrd="0" destOrd="0" presId="urn:microsoft.com/office/officeart/2008/layout/LinedList"/>
    <dgm:cxn modelId="{27E15D99-7B6C-496F-BFC6-BD94B79F9E02}" srcId="{3B5A6052-AF63-4A4D-B2DE-1B133931968F}" destId="{BF377139-401A-4399-A6E2-6FE098789E79}" srcOrd="0" destOrd="0" parTransId="{9B5A68FD-5D0F-492F-9DC1-5D129E9DD395}" sibTransId="{A868C0EA-F4A5-40E9-BC18-40E5F6BE4F38}"/>
    <dgm:cxn modelId="{C51E8DAF-6E11-4F15-BF63-10C94703505D}" srcId="{BF377139-401A-4399-A6E2-6FE098789E79}" destId="{86DE010B-EEA1-4448-94CB-94BAABF2C140}" srcOrd="4" destOrd="0" parTransId="{8C105790-A75C-4FE3-BBCB-8DB3537C4F70}" sibTransId="{1FA44FB9-7E42-46A3-A534-EE19A07A31FC}"/>
    <dgm:cxn modelId="{48D3F5C4-14FA-4340-A167-0CA58622B692}" type="presOf" srcId="{840F57EB-8936-4959-8DEC-CED87D11DFA1}" destId="{7347FEA4-0C88-419A-9B47-2C6C073C96EC}" srcOrd="0" destOrd="0" presId="urn:microsoft.com/office/officeart/2008/layout/LinedList"/>
    <dgm:cxn modelId="{2FCC02D8-9B28-4A9D-9B4F-05B5DBEE23B7}" srcId="{BF377139-401A-4399-A6E2-6FE098789E79}" destId="{5CFA4629-618D-4B46-9F1C-77115E8AC2FA}" srcOrd="1" destOrd="0" parTransId="{571676DB-0345-48A6-AEAB-698D81AADDD5}" sibTransId="{CBBFF025-2973-4059-AE78-E1E53F7709DC}"/>
    <dgm:cxn modelId="{03EF54D9-D2E4-41B1-93BF-F7892CAA5C10}" type="presOf" srcId="{BF377139-401A-4399-A6E2-6FE098789E79}" destId="{EFEA31E0-A7C7-4784-9474-AAB58EC9643E}" srcOrd="0" destOrd="0" presId="urn:microsoft.com/office/officeart/2008/layout/LinedList"/>
    <dgm:cxn modelId="{3A2EECF3-0AF3-4846-889C-CE13301F7C59}" srcId="{BF377139-401A-4399-A6E2-6FE098789E79}" destId="{19F0370A-C547-49A6-A3CB-C375824D9380}" srcOrd="2" destOrd="0" parTransId="{7B651903-5F6A-44CD-9471-B20A8173314F}" sibTransId="{43A1FBDB-7332-491D-9EB3-BCEF5206370E}"/>
    <dgm:cxn modelId="{C01D1369-35FA-4CE2-87FF-D9266B6421FB}" type="presParOf" srcId="{A3BD43EC-8014-439A-AF09-6281563A1B42}" destId="{C01494FA-5332-4368-8BF9-4B23787FF70E}" srcOrd="0" destOrd="0" presId="urn:microsoft.com/office/officeart/2008/layout/LinedList"/>
    <dgm:cxn modelId="{A816D4AA-E852-4FF4-B02D-F6F403B714A1}" type="presParOf" srcId="{A3BD43EC-8014-439A-AF09-6281563A1B42}" destId="{C175738F-F09E-4715-99C3-0B06A894AE0E}" srcOrd="1" destOrd="0" presId="urn:microsoft.com/office/officeart/2008/layout/LinedList"/>
    <dgm:cxn modelId="{20612F7A-E6A5-432A-8F84-E2857D52BD9B}" type="presParOf" srcId="{C175738F-F09E-4715-99C3-0B06A894AE0E}" destId="{EFEA31E0-A7C7-4784-9474-AAB58EC9643E}" srcOrd="0" destOrd="0" presId="urn:microsoft.com/office/officeart/2008/layout/LinedList"/>
    <dgm:cxn modelId="{EAA5935B-5722-4E32-99B7-B8EDCE1D10F3}" type="presParOf" srcId="{C175738F-F09E-4715-99C3-0B06A894AE0E}" destId="{2E4FC667-1C76-4674-A690-1668941F77C9}" srcOrd="1" destOrd="0" presId="urn:microsoft.com/office/officeart/2008/layout/LinedList"/>
    <dgm:cxn modelId="{9688FD71-1284-46BA-BD37-504AC88D02B4}" type="presParOf" srcId="{2E4FC667-1C76-4674-A690-1668941F77C9}" destId="{8C945D38-FDD4-4E57-96D6-5C0A7BE42C61}" srcOrd="0" destOrd="0" presId="urn:microsoft.com/office/officeart/2008/layout/LinedList"/>
    <dgm:cxn modelId="{2F6E9516-96E4-4620-A515-8CF068D7D679}" type="presParOf" srcId="{2E4FC667-1C76-4674-A690-1668941F77C9}" destId="{0CF709D5-F768-401B-8B0C-BD59969F3B21}" srcOrd="1" destOrd="0" presId="urn:microsoft.com/office/officeart/2008/layout/LinedList"/>
    <dgm:cxn modelId="{C2B0CF58-BD41-4C58-A59C-A72B40FC040A}" type="presParOf" srcId="{0CF709D5-F768-401B-8B0C-BD59969F3B21}" destId="{254A92AC-30EE-418F-9E95-F4AAB49B99D6}" srcOrd="0" destOrd="0" presId="urn:microsoft.com/office/officeart/2008/layout/LinedList"/>
    <dgm:cxn modelId="{804462DD-0319-4140-9FEE-09A170F9AF95}" type="presParOf" srcId="{0CF709D5-F768-401B-8B0C-BD59969F3B21}" destId="{B8DC97AE-B093-4439-9819-35615B57821B}" srcOrd="1" destOrd="0" presId="urn:microsoft.com/office/officeart/2008/layout/LinedList"/>
    <dgm:cxn modelId="{F14CDC35-46DB-46DD-A62F-B6DD95EF1E08}" type="presParOf" srcId="{0CF709D5-F768-401B-8B0C-BD59969F3B21}" destId="{C6EE525D-7428-47EC-8C30-283D4FA01902}" srcOrd="2" destOrd="0" presId="urn:microsoft.com/office/officeart/2008/layout/LinedList"/>
    <dgm:cxn modelId="{83E3C585-6C90-4220-BE92-5EBCE35E0388}" type="presParOf" srcId="{2E4FC667-1C76-4674-A690-1668941F77C9}" destId="{6BF2035F-DD0D-4598-ACEF-A7E17F64A6D8}" srcOrd="2" destOrd="0" presId="urn:microsoft.com/office/officeart/2008/layout/LinedList"/>
    <dgm:cxn modelId="{2374A506-6C2B-416A-ADDB-EF8CA9D91843}" type="presParOf" srcId="{2E4FC667-1C76-4674-A690-1668941F77C9}" destId="{C257440E-2F7F-449D-BF89-9F38DF9EC4FA}" srcOrd="3" destOrd="0" presId="urn:microsoft.com/office/officeart/2008/layout/LinedList"/>
    <dgm:cxn modelId="{8089A6D9-D661-46EB-AE5D-0CABFABF1D9D}" type="presParOf" srcId="{2E4FC667-1C76-4674-A690-1668941F77C9}" destId="{125DB344-638D-400C-AAA7-3871CA5FF834}" srcOrd="4" destOrd="0" presId="urn:microsoft.com/office/officeart/2008/layout/LinedList"/>
    <dgm:cxn modelId="{70DD80AB-4712-4225-87E7-C0B1884B8F6E}" type="presParOf" srcId="{125DB344-638D-400C-AAA7-3871CA5FF834}" destId="{47D081C5-6C8F-42A1-BE5B-9B29B2C74745}" srcOrd="0" destOrd="0" presId="urn:microsoft.com/office/officeart/2008/layout/LinedList"/>
    <dgm:cxn modelId="{68A0A850-079D-4560-B649-4AAE2316AB37}" type="presParOf" srcId="{125DB344-638D-400C-AAA7-3871CA5FF834}" destId="{4BA5C73A-3D90-4CAC-8051-671DC60AB6F8}" srcOrd="1" destOrd="0" presId="urn:microsoft.com/office/officeart/2008/layout/LinedList"/>
    <dgm:cxn modelId="{750772D3-11AB-4B25-B45F-F24450647D81}" type="presParOf" srcId="{125DB344-638D-400C-AAA7-3871CA5FF834}" destId="{AF203D54-A968-4917-8118-C11892753180}" srcOrd="2" destOrd="0" presId="urn:microsoft.com/office/officeart/2008/layout/LinedList"/>
    <dgm:cxn modelId="{8AE8F553-06B9-45FB-93E1-CAA4B5F7487A}" type="presParOf" srcId="{2E4FC667-1C76-4674-A690-1668941F77C9}" destId="{1AEC4377-2041-4944-9D10-8E96BBCEE8D4}" srcOrd="5" destOrd="0" presId="urn:microsoft.com/office/officeart/2008/layout/LinedList"/>
    <dgm:cxn modelId="{BCE4C318-9423-4D9C-B9DE-8DAEB33FFC88}" type="presParOf" srcId="{2E4FC667-1C76-4674-A690-1668941F77C9}" destId="{7D57E536-AC2E-4B66-8BE6-F89AE7036E03}" srcOrd="6" destOrd="0" presId="urn:microsoft.com/office/officeart/2008/layout/LinedList"/>
    <dgm:cxn modelId="{E647AA34-9701-40C0-A182-E83D1055B851}" type="presParOf" srcId="{2E4FC667-1C76-4674-A690-1668941F77C9}" destId="{D49B930D-9FA9-4E6D-A844-FCED0E762448}" srcOrd="7" destOrd="0" presId="urn:microsoft.com/office/officeart/2008/layout/LinedList"/>
    <dgm:cxn modelId="{B9573749-D300-4DCA-BB72-35B246AD6107}" type="presParOf" srcId="{D49B930D-9FA9-4E6D-A844-FCED0E762448}" destId="{D42488C7-EFA2-40B1-83CA-91D7BC696A7F}" srcOrd="0" destOrd="0" presId="urn:microsoft.com/office/officeart/2008/layout/LinedList"/>
    <dgm:cxn modelId="{F7EEF237-1FDF-417C-ABDC-37BB186CA494}" type="presParOf" srcId="{D49B930D-9FA9-4E6D-A844-FCED0E762448}" destId="{857F33F9-E204-4C81-9B5A-FD71308DD08A}" srcOrd="1" destOrd="0" presId="urn:microsoft.com/office/officeart/2008/layout/LinedList"/>
    <dgm:cxn modelId="{551463C1-F04C-4642-ABD2-C7E46C26279C}" type="presParOf" srcId="{D49B930D-9FA9-4E6D-A844-FCED0E762448}" destId="{09139A44-89B7-4550-A41F-CD536BFD386F}" srcOrd="2" destOrd="0" presId="urn:microsoft.com/office/officeart/2008/layout/LinedList"/>
    <dgm:cxn modelId="{2C8FCD31-14AA-474E-98F9-D4C9086F52FF}" type="presParOf" srcId="{2E4FC667-1C76-4674-A690-1668941F77C9}" destId="{E208748A-6B2A-4F60-B49A-0A7CFF4E8317}" srcOrd="8" destOrd="0" presId="urn:microsoft.com/office/officeart/2008/layout/LinedList"/>
    <dgm:cxn modelId="{D8BDC39F-3FBF-4AC0-80CC-4EA2126CCF1C}" type="presParOf" srcId="{2E4FC667-1C76-4674-A690-1668941F77C9}" destId="{F022A154-7645-43E8-B48E-4B7CF4AB263F}" srcOrd="9" destOrd="0" presId="urn:microsoft.com/office/officeart/2008/layout/LinedList"/>
    <dgm:cxn modelId="{0FE5D8F4-1AF8-491A-A845-92D83BD2B328}" type="presParOf" srcId="{2E4FC667-1C76-4674-A690-1668941F77C9}" destId="{B5215EA0-F8BF-48C6-8189-642B3DBECD61}" srcOrd="10" destOrd="0" presId="urn:microsoft.com/office/officeart/2008/layout/LinedList"/>
    <dgm:cxn modelId="{4A15F8DF-C99B-4F66-B46E-376222654519}" type="presParOf" srcId="{B5215EA0-F8BF-48C6-8189-642B3DBECD61}" destId="{3CEBB4EE-0318-496C-82C1-BA09ABB1440B}" srcOrd="0" destOrd="0" presId="urn:microsoft.com/office/officeart/2008/layout/LinedList"/>
    <dgm:cxn modelId="{AF0FE329-6A73-421B-8810-D7CF3CCEB214}" type="presParOf" srcId="{B5215EA0-F8BF-48C6-8189-642B3DBECD61}" destId="{00B7B9FA-D93F-434C-9976-EC18996EBC61}" srcOrd="1" destOrd="0" presId="urn:microsoft.com/office/officeart/2008/layout/LinedList"/>
    <dgm:cxn modelId="{C1F460B4-22D0-4CBF-A425-C4DFA575EAC5}" type="presParOf" srcId="{B5215EA0-F8BF-48C6-8189-642B3DBECD61}" destId="{40BE4FBA-EA46-48B5-9F2C-E3E7173F67A4}" srcOrd="2" destOrd="0" presId="urn:microsoft.com/office/officeart/2008/layout/LinedList"/>
    <dgm:cxn modelId="{FA18FDE4-68D3-48A5-A48C-D885CB8A4531}" type="presParOf" srcId="{2E4FC667-1C76-4674-A690-1668941F77C9}" destId="{E589EF9E-A01D-416C-B78B-48B650DB2492}" srcOrd="11" destOrd="0" presId="urn:microsoft.com/office/officeart/2008/layout/LinedList"/>
    <dgm:cxn modelId="{31D635C7-9077-43B8-8EEA-7C81ABA99A62}" type="presParOf" srcId="{2E4FC667-1C76-4674-A690-1668941F77C9}" destId="{083E97F1-A914-438F-88FC-9F1D8ED6A75E}" srcOrd="12" destOrd="0" presId="urn:microsoft.com/office/officeart/2008/layout/LinedList"/>
    <dgm:cxn modelId="{CDE5457D-56C3-48CD-BA28-9CF4659E7558}" type="presParOf" srcId="{2E4FC667-1C76-4674-A690-1668941F77C9}" destId="{CFDAC939-F4DC-4911-9A82-0F4550AA8F4A}" srcOrd="13" destOrd="0" presId="urn:microsoft.com/office/officeart/2008/layout/LinedList"/>
    <dgm:cxn modelId="{6EEFF215-EBF8-4144-904C-F85329C5324F}" type="presParOf" srcId="{CFDAC939-F4DC-4911-9A82-0F4550AA8F4A}" destId="{CCBF00D1-EC1F-49D9-BC17-885C953B3654}" srcOrd="0" destOrd="0" presId="urn:microsoft.com/office/officeart/2008/layout/LinedList"/>
    <dgm:cxn modelId="{E60F7BA9-1912-4279-9DAB-67F062C49B8B}" type="presParOf" srcId="{CFDAC939-F4DC-4911-9A82-0F4550AA8F4A}" destId="{7C32F1A7-3AB1-4011-9088-24782C164780}" srcOrd="1" destOrd="0" presId="urn:microsoft.com/office/officeart/2008/layout/LinedList"/>
    <dgm:cxn modelId="{D34D4CFD-E553-4AC2-9341-D142EF0CACAE}" type="presParOf" srcId="{CFDAC939-F4DC-4911-9A82-0F4550AA8F4A}" destId="{F90869F4-C66E-4848-9571-884B8BD52338}" srcOrd="2" destOrd="0" presId="urn:microsoft.com/office/officeart/2008/layout/LinedList"/>
    <dgm:cxn modelId="{A7FB666F-C392-43DE-9764-6DD7548B2EC1}" type="presParOf" srcId="{2E4FC667-1C76-4674-A690-1668941F77C9}" destId="{ED2614AA-75BF-4019-960C-5E0DA5E5A2A0}" srcOrd="14" destOrd="0" presId="urn:microsoft.com/office/officeart/2008/layout/LinedList"/>
    <dgm:cxn modelId="{FF857B52-F3AE-45F1-9212-6870E0E91D0B}" type="presParOf" srcId="{2E4FC667-1C76-4674-A690-1668941F77C9}" destId="{A73E7101-D690-4D8F-B7A3-0FDBAD11FCA1}" srcOrd="15" destOrd="0" presId="urn:microsoft.com/office/officeart/2008/layout/LinedList"/>
    <dgm:cxn modelId="{9E02DE96-B766-493F-83D1-07D6A606D810}" type="presParOf" srcId="{2E4FC667-1C76-4674-A690-1668941F77C9}" destId="{9A3B01BB-D563-4D48-AE5F-49F12E2DE53A}" srcOrd="16" destOrd="0" presId="urn:microsoft.com/office/officeart/2008/layout/LinedList"/>
    <dgm:cxn modelId="{AFF8EA35-3B74-4215-B434-853F969F790E}" type="presParOf" srcId="{9A3B01BB-D563-4D48-AE5F-49F12E2DE53A}" destId="{E565601B-E81C-4164-AE73-ED93313A19FD}" srcOrd="0" destOrd="0" presId="urn:microsoft.com/office/officeart/2008/layout/LinedList"/>
    <dgm:cxn modelId="{3F713507-A6FD-4830-ABDC-1589EA30F44F}" type="presParOf" srcId="{9A3B01BB-D563-4D48-AE5F-49F12E2DE53A}" destId="{7347FEA4-0C88-419A-9B47-2C6C073C96EC}" srcOrd="1" destOrd="0" presId="urn:microsoft.com/office/officeart/2008/layout/LinedList"/>
    <dgm:cxn modelId="{68CBF7F1-B740-458D-89CA-2AAC2800C02A}" type="presParOf" srcId="{9A3B01BB-D563-4D48-AE5F-49F12E2DE53A}" destId="{419A29F6-DDB8-4D92-8ECF-842CF02839A4}" srcOrd="2" destOrd="0" presId="urn:microsoft.com/office/officeart/2008/layout/LinedList"/>
    <dgm:cxn modelId="{02026BC6-98E8-4F61-AC28-636537862820}" type="presParOf" srcId="{2E4FC667-1C76-4674-A690-1668941F77C9}" destId="{961A5056-4868-4A8E-B102-EC8EDD779499}" srcOrd="17" destOrd="0" presId="urn:microsoft.com/office/officeart/2008/layout/LinedList"/>
    <dgm:cxn modelId="{560E4A93-86FE-4294-B180-E4E117C8926E}" type="presParOf" srcId="{2E4FC667-1C76-4674-A690-1668941F77C9}" destId="{5CA87760-3A00-4EF1-AC8F-C54347E64890}"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4ED84C-CDBB-4851-9910-32A59D6CDA5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5509701-53F3-44B4-979F-2A2DB9BFE313}">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Objective: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CE857AEB-6B3F-4945-852E-E07AD07DBEEA}" type="parTrans" cxnId="{2918E9C6-9549-4B39-B81D-895DDE48DBA6}">
      <dgm:prSet/>
      <dgm:spPr/>
      <dgm:t>
        <a:bodyPr/>
        <a:lstStyle/>
        <a:p>
          <a:endParaRPr lang="en-US"/>
        </a:p>
      </dgm:t>
    </dgm:pt>
    <dgm:pt modelId="{71266EDC-55BD-4B03-AE45-3D78AE2D62CB}" type="sibTrans" cxnId="{2918E9C6-9549-4B39-B81D-895DDE48DBA6}">
      <dgm:prSet/>
      <dgm:spPr/>
      <dgm:t>
        <a:bodyPr/>
        <a:lstStyle/>
        <a:p>
          <a:endParaRPr lang="en-US"/>
        </a:p>
      </dgm:t>
    </dgm:pt>
    <dgm:pt modelId="{6C11C678-C17D-422D-93E2-C9CEAB4A5111}">
      <dgm:prSet phldrT="[Text]"/>
      <dgm:spPr>
        <a:solidFill>
          <a:schemeClr val="tx2">
            <a:lumMod val="10000"/>
            <a:lumOff val="90000"/>
          </a:schemeClr>
        </a:solidFill>
        <a:ln>
          <a:solidFill>
            <a:srgbClr val="92D050"/>
          </a:solidFill>
        </a:ln>
      </dgm:spPr>
      <dgm:t>
        <a:bodyPr/>
        <a:lstStyle/>
        <a:p>
          <a:r>
            <a:rPr lang="en-US" b="1" dirty="0">
              <a:solidFill>
                <a:schemeClr val="bg2">
                  <a:lumMod val="50000"/>
                </a:schemeClr>
              </a:solidFill>
            </a:rPr>
            <a:t>Content to include:</a:t>
          </a:r>
          <a:endParaRPr lang="en-US" dirty="0">
            <a:solidFill>
              <a:schemeClr val="bg2">
                <a:lumMod val="50000"/>
              </a:schemeClr>
            </a:solidFill>
          </a:endParaRPr>
        </a:p>
      </dgm:t>
    </dgm:pt>
    <dgm:pt modelId="{148648C4-0A94-4424-8EEF-1CEE25DAD982}" type="parTrans" cxnId="{E81A54BF-D01E-4B74-9EBB-4FD1E97F01CA}">
      <dgm:prSet/>
      <dgm:spPr/>
      <dgm:t>
        <a:bodyPr/>
        <a:lstStyle/>
        <a:p>
          <a:endParaRPr lang="en-US"/>
        </a:p>
      </dgm:t>
    </dgm:pt>
    <dgm:pt modelId="{A0ADE5AD-BAD6-4A18-A9B2-83A431C8466C}" type="sibTrans" cxnId="{E81A54BF-D01E-4B74-9EBB-4FD1E97F01CA}">
      <dgm:prSet/>
      <dgm:spPr/>
      <dgm:t>
        <a:bodyPr/>
        <a:lstStyle/>
        <a:p>
          <a:endParaRPr lang="en-US"/>
        </a:p>
      </dgm:t>
    </dgm:pt>
    <dgm:pt modelId="{12903CCC-B73B-41A9-BC6F-9B8293399639}">
      <dgm:prSet/>
      <dgm:spPr/>
      <dgm:t>
        <a:bodyPr/>
        <a:lstStyle/>
        <a:p>
          <a:pPr>
            <a:buFont typeface="Wingdings" panose="05000000000000000000" pitchFamily="2" charset="2"/>
            <a:buChar char="§"/>
          </a:pPr>
          <a:r>
            <a:rPr lang="en-US" b="1" dirty="0">
              <a:solidFill>
                <a:schemeClr val="bg2">
                  <a:lumMod val="50000"/>
                </a:schemeClr>
              </a:solidFill>
              <a:latin typeface="Calibri" panose="020F0502020204030204" pitchFamily="34" charset="0"/>
              <a:cs typeface="Calibri" panose="020F0502020204030204" pitchFamily="34" charset="0"/>
            </a:rPr>
            <a:t>Ask: </a:t>
          </a:r>
          <a:r>
            <a:rPr lang="en-US" dirty="0">
              <a:solidFill>
                <a:schemeClr val="bg2">
                  <a:lumMod val="50000"/>
                </a:schemeClr>
              </a:solidFill>
              <a:latin typeface="Calibri" panose="020F0502020204030204" pitchFamily="34" charset="0"/>
              <a:cs typeface="Calibri" panose="020F0502020204030204" pitchFamily="34" charset="0"/>
            </a:rPr>
            <a:t>what did the project achieve in the end, </a:t>
          </a:r>
          <a:r>
            <a:rPr lang="en-US" b="0" dirty="0">
              <a:solidFill>
                <a:schemeClr val="bg2">
                  <a:lumMod val="50000"/>
                </a:schemeClr>
              </a:solidFill>
              <a:latin typeface="Calibri" panose="020F0502020204030204" pitchFamily="34" charset="0"/>
              <a:cs typeface="Calibri" panose="020F0502020204030204" pitchFamily="34" charset="0"/>
            </a:rPr>
            <a:t>which activities implemented these, which products were delivered, services were established, etc.). </a:t>
          </a:r>
          <a:br>
            <a:rPr lang="en-US" b="0" dirty="0">
              <a:solidFill>
                <a:schemeClr val="bg2">
                  <a:lumMod val="50000"/>
                </a:schemeClr>
              </a:solidFill>
              <a:latin typeface="Calibri" panose="020F0502020204030204" pitchFamily="34" charset="0"/>
              <a:cs typeface="Calibri" panose="020F0502020204030204" pitchFamily="34" charset="0"/>
            </a:rPr>
          </a:br>
          <a:r>
            <a:rPr lang="en-US" b="0" dirty="0">
              <a:solidFill>
                <a:schemeClr val="bg2">
                  <a:lumMod val="50000"/>
                </a:schemeClr>
              </a:solidFill>
              <a:latin typeface="Calibri" panose="020F0502020204030204" pitchFamily="34" charset="0"/>
              <a:cs typeface="Calibri" panose="020F0502020204030204" pitchFamily="34" charset="0"/>
            </a:rPr>
            <a:t>Why were these activities, products and/or services, etc. important?</a:t>
          </a:r>
          <a:endParaRPr lang="en-US" b="0" dirty="0">
            <a:solidFill>
              <a:schemeClr val="bg2">
                <a:lumMod val="50000"/>
              </a:schemeClr>
            </a:solidFill>
          </a:endParaRPr>
        </a:p>
      </dgm:t>
    </dgm:pt>
    <dgm:pt modelId="{9F80B082-0821-4335-9BAD-0900923ED621}" type="parTrans" cxnId="{540FF0AE-FBC5-45AB-98F4-41D0B73050A4}">
      <dgm:prSet/>
      <dgm:spPr/>
      <dgm:t>
        <a:bodyPr/>
        <a:lstStyle/>
        <a:p>
          <a:endParaRPr lang="en-US"/>
        </a:p>
      </dgm:t>
    </dgm:pt>
    <dgm:pt modelId="{DDC31AF4-EF43-4C42-AAEA-F150041F82A2}" type="sibTrans" cxnId="{540FF0AE-FBC5-45AB-98F4-41D0B73050A4}">
      <dgm:prSet/>
      <dgm:spPr/>
      <dgm:t>
        <a:bodyPr/>
        <a:lstStyle/>
        <a:p>
          <a:endParaRPr lang="en-US"/>
        </a:p>
      </dgm:t>
    </dgm:pt>
    <dgm:pt modelId="{563879CD-8B6F-4169-8234-077BD7E7B4B8}">
      <dgm:prSet phldrT="[Text]"/>
      <dgm:spPr/>
      <dgm:t>
        <a:bodyPr/>
        <a:lstStyle/>
        <a:p>
          <a:pPr algn="just">
            <a:buFont typeface="Courier New" panose="02070309020205020404" pitchFamily="49" charset="0"/>
            <a:buChar char="o"/>
          </a:pPr>
          <a:r>
            <a:rPr lang="en-US" b="1" dirty="0">
              <a:solidFill>
                <a:schemeClr val="bg2">
                  <a:lumMod val="50000"/>
                </a:schemeClr>
              </a:solidFill>
              <a:latin typeface="Calibri" panose="020F0502020204030204" pitchFamily="34" charset="0"/>
              <a:cs typeface="Calibri" panose="020F0502020204030204" pitchFamily="34" charset="0"/>
            </a:rPr>
            <a:t>Provide</a:t>
          </a:r>
          <a:r>
            <a:rPr lang="en-US" dirty="0">
              <a:solidFill>
                <a:schemeClr val="bg2">
                  <a:lumMod val="50000"/>
                </a:schemeClr>
              </a:solidFill>
              <a:latin typeface="Calibri" panose="020F0502020204030204" pitchFamily="34" charset="0"/>
              <a:cs typeface="Calibri" panose="020F0502020204030204" pitchFamily="34" charset="0"/>
            </a:rPr>
            <a:t> a comprehensive overview of the project, including its main goals and the context within which it was initiated and finalized (max 500 words)</a:t>
          </a:r>
          <a:endParaRPr lang="en-US" dirty="0">
            <a:solidFill>
              <a:schemeClr val="bg2">
                <a:lumMod val="50000"/>
              </a:schemeClr>
            </a:solidFill>
          </a:endParaRPr>
        </a:p>
      </dgm:t>
    </dgm:pt>
    <dgm:pt modelId="{3E0DCEAF-BB3F-4502-8A69-235E9CB0896D}" type="parTrans" cxnId="{E607AFCB-9969-47D0-9C5E-D67A338AC4D7}">
      <dgm:prSet/>
      <dgm:spPr/>
      <dgm:t>
        <a:bodyPr/>
        <a:lstStyle/>
        <a:p>
          <a:endParaRPr lang="en-US"/>
        </a:p>
      </dgm:t>
    </dgm:pt>
    <dgm:pt modelId="{B7ADD4A2-5EB9-4E38-AE63-691E5FAFAFD1}" type="sibTrans" cxnId="{E607AFCB-9969-47D0-9C5E-D67A338AC4D7}">
      <dgm:prSet/>
      <dgm:spPr/>
      <dgm:t>
        <a:bodyPr/>
        <a:lstStyle/>
        <a:p>
          <a:endParaRPr lang="en-US"/>
        </a:p>
      </dgm:t>
    </dgm:pt>
    <dgm:pt modelId="{29254C10-4E58-4674-82E7-33A358E24074}">
      <dgm:prSet phldrT="[Text]"/>
      <dgm:spPr/>
      <dgm:t>
        <a:bodyPr/>
        <a:lstStyle/>
        <a:p>
          <a:pPr>
            <a:buFont typeface="Wingdings" panose="05000000000000000000" pitchFamily="2" charset="2"/>
            <a:buChar char="§"/>
          </a:pPr>
          <a:r>
            <a:rPr lang="en-US" b="1" dirty="0">
              <a:solidFill>
                <a:schemeClr val="bg2">
                  <a:lumMod val="50000"/>
                </a:schemeClr>
              </a:solidFill>
              <a:latin typeface="Calibri" panose="020F0502020204030204" pitchFamily="34" charset="0"/>
              <a:cs typeface="Calibri" panose="020F0502020204030204" pitchFamily="34" charset="0"/>
            </a:rPr>
            <a:t>Summarize</a:t>
          </a:r>
          <a:r>
            <a:rPr lang="en-US" dirty="0">
              <a:solidFill>
                <a:schemeClr val="bg2">
                  <a:lumMod val="50000"/>
                </a:schemeClr>
              </a:solidFill>
              <a:latin typeface="Calibri" panose="020F0502020204030204" pitchFamily="34" charset="0"/>
              <a:cs typeface="Calibri" panose="020F0502020204030204" pitchFamily="34" charset="0"/>
            </a:rPr>
            <a:t> the project's main objectives, outcomes, and key activities </a:t>
          </a:r>
          <a:br>
            <a:rPr lang="en-US" dirty="0">
              <a:solidFill>
                <a:schemeClr val="bg2">
                  <a:lumMod val="50000"/>
                </a:schemeClr>
              </a:solidFill>
              <a:latin typeface="Calibri" panose="020F0502020204030204" pitchFamily="34" charset="0"/>
              <a:cs typeface="Calibri" panose="020F0502020204030204" pitchFamily="34" charset="0"/>
            </a:rPr>
          </a:br>
          <a:r>
            <a:rPr lang="en-US" dirty="0">
              <a:solidFill>
                <a:schemeClr val="bg2">
                  <a:lumMod val="50000"/>
                </a:schemeClr>
              </a:solidFill>
              <a:highlight>
                <a:srgbClr val="FFFF00"/>
              </a:highlight>
              <a:latin typeface="Calibri" panose="020F0502020204030204" pitchFamily="34" charset="0"/>
              <a:cs typeface="Calibri" panose="020F0502020204030204" pitchFamily="34" charset="0"/>
            </a:rPr>
            <a:t>(</a:t>
          </a:r>
          <a:r>
            <a:rPr lang="el-GR" dirty="0">
              <a:solidFill>
                <a:schemeClr val="bg2">
                  <a:lumMod val="50000"/>
                </a:schemeClr>
              </a:solidFill>
              <a:highlight>
                <a:srgbClr val="FFFF00"/>
              </a:highlight>
              <a:latin typeface="Calibri" panose="020F0502020204030204" pitchFamily="34" charset="0"/>
              <a:cs typeface="Calibri" panose="020F0502020204030204" pitchFamily="34" charset="0"/>
            </a:rPr>
            <a:t>όχι τα διοικητικά στάδια) </a:t>
          </a:r>
          <a:endParaRPr lang="en-US" dirty="0">
            <a:solidFill>
              <a:schemeClr val="bg2">
                <a:lumMod val="50000"/>
              </a:schemeClr>
            </a:solidFill>
            <a:highlight>
              <a:srgbClr val="FFFF00"/>
            </a:highlight>
          </a:endParaRPr>
        </a:p>
      </dgm:t>
    </dgm:pt>
    <dgm:pt modelId="{64412D92-F874-4E6C-A691-E0C7E9F18445}" type="parTrans" cxnId="{658DFCCE-A782-4761-9FE6-1F561653896B}">
      <dgm:prSet/>
      <dgm:spPr/>
      <dgm:t>
        <a:bodyPr/>
        <a:lstStyle/>
        <a:p>
          <a:endParaRPr lang="en-US"/>
        </a:p>
      </dgm:t>
    </dgm:pt>
    <dgm:pt modelId="{E659E7E9-D8A7-4CBF-AF69-408CC5AA25A2}" type="sibTrans" cxnId="{658DFCCE-A782-4761-9FE6-1F561653896B}">
      <dgm:prSet/>
      <dgm:spPr/>
      <dgm:t>
        <a:bodyPr/>
        <a:lstStyle/>
        <a:p>
          <a:endParaRPr lang="en-US"/>
        </a:p>
      </dgm:t>
    </dgm:pt>
    <dgm:pt modelId="{383FEED5-B701-4C0A-AD53-7A6229AD92F4}" type="pres">
      <dgm:prSet presAssocID="{614ED84C-CDBB-4851-9910-32A59D6CDA5E}" presName="linear" presStyleCnt="0">
        <dgm:presLayoutVars>
          <dgm:animLvl val="lvl"/>
          <dgm:resizeHandles val="exact"/>
        </dgm:presLayoutVars>
      </dgm:prSet>
      <dgm:spPr/>
    </dgm:pt>
    <dgm:pt modelId="{8D2077A2-68D2-4A37-B012-EC3E35790C6B}" type="pres">
      <dgm:prSet presAssocID="{F5509701-53F3-44B4-979F-2A2DB9BFE313}" presName="parentText" presStyleLbl="node1" presStyleIdx="0" presStyleCnt="2" custScaleY="102023" custLinFactNeighborY="-5229">
        <dgm:presLayoutVars>
          <dgm:chMax val="0"/>
          <dgm:bulletEnabled val="1"/>
        </dgm:presLayoutVars>
      </dgm:prSet>
      <dgm:spPr/>
    </dgm:pt>
    <dgm:pt modelId="{4B3D4FFD-38B5-4C8A-9BBF-90124A39510C}" type="pres">
      <dgm:prSet presAssocID="{F5509701-53F3-44B4-979F-2A2DB9BFE313}" presName="childText" presStyleLbl="revTx" presStyleIdx="0" presStyleCnt="2" custScaleY="67275" custLinFactNeighborY="9910">
        <dgm:presLayoutVars>
          <dgm:bulletEnabled val="1"/>
        </dgm:presLayoutVars>
      </dgm:prSet>
      <dgm:spPr/>
    </dgm:pt>
    <dgm:pt modelId="{6C39EE50-7D84-4650-A393-3A85AD5A9047}" type="pres">
      <dgm:prSet presAssocID="{6C11C678-C17D-422D-93E2-C9CEAB4A5111}" presName="parentText" presStyleLbl="node1" presStyleIdx="1" presStyleCnt="2" custLinFactNeighborY="1681">
        <dgm:presLayoutVars>
          <dgm:chMax val="0"/>
          <dgm:bulletEnabled val="1"/>
        </dgm:presLayoutVars>
      </dgm:prSet>
      <dgm:spPr/>
    </dgm:pt>
    <dgm:pt modelId="{E0FF9035-051E-4572-93BF-DA32EF308F42}" type="pres">
      <dgm:prSet presAssocID="{6C11C678-C17D-422D-93E2-C9CEAB4A5111}" presName="childText" presStyleLbl="revTx" presStyleIdx="1" presStyleCnt="2" custScaleY="81593" custLinFactNeighborY="26626">
        <dgm:presLayoutVars>
          <dgm:bulletEnabled val="1"/>
        </dgm:presLayoutVars>
      </dgm:prSet>
      <dgm:spPr/>
    </dgm:pt>
  </dgm:ptLst>
  <dgm:cxnLst>
    <dgm:cxn modelId="{1FABF302-261C-4E07-B03C-8C63CA95EA86}" type="presOf" srcId="{F5509701-53F3-44B4-979F-2A2DB9BFE313}" destId="{8D2077A2-68D2-4A37-B012-EC3E35790C6B}" srcOrd="0" destOrd="0" presId="urn:microsoft.com/office/officeart/2005/8/layout/vList2"/>
    <dgm:cxn modelId="{18AAD22A-8DE1-4BB0-A7E8-05A42075744A}" type="presOf" srcId="{29254C10-4E58-4674-82E7-33A358E24074}" destId="{E0FF9035-051E-4572-93BF-DA32EF308F42}" srcOrd="0" destOrd="0" presId="urn:microsoft.com/office/officeart/2005/8/layout/vList2"/>
    <dgm:cxn modelId="{DC0D583D-E234-4A7C-A8B3-8C2D7B1F8CC8}" type="presOf" srcId="{563879CD-8B6F-4169-8234-077BD7E7B4B8}" destId="{4B3D4FFD-38B5-4C8A-9BBF-90124A39510C}" srcOrd="0" destOrd="0" presId="urn:microsoft.com/office/officeart/2005/8/layout/vList2"/>
    <dgm:cxn modelId="{72011F7C-96AC-49BC-BC20-4442E9BD6D52}" type="presOf" srcId="{614ED84C-CDBB-4851-9910-32A59D6CDA5E}" destId="{383FEED5-B701-4C0A-AD53-7A6229AD92F4}" srcOrd="0" destOrd="0" presId="urn:microsoft.com/office/officeart/2005/8/layout/vList2"/>
    <dgm:cxn modelId="{5E674CAD-5C1E-4224-929F-8B9D46508017}" type="presOf" srcId="{12903CCC-B73B-41A9-BC6F-9B8293399639}" destId="{E0FF9035-051E-4572-93BF-DA32EF308F42}" srcOrd="0" destOrd="1" presId="urn:microsoft.com/office/officeart/2005/8/layout/vList2"/>
    <dgm:cxn modelId="{540FF0AE-FBC5-45AB-98F4-41D0B73050A4}" srcId="{6C11C678-C17D-422D-93E2-C9CEAB4A5111}" destId="{12903CCC-B73B-41A9-BC6F-9B8293399639}" srcOrd="1" destOrd="0" parTransId="{9F80B082-0821-4335-9BAD-0900923ED621}" sibTransId="{DDC31AF4-EF43-4C42-AAEA-F150041F82A2}"/>
    <dgm:cxn modelId="{E81A54BF-D01E-4B74-9EBB-4FD1E97F01CA}" srcId="{614ED84C-CDBB-4851-9910-32A59D6CDA5E}" destId="{6C11C678-C17D-422D-93E2-C9CEAB4A5111}" srcOrd="1" destOrd="0" parTransId="{148648C4-0A94-4424-8EEF-1CEE25DAD982}" sibTransId="{A0ADE5AD-BAD6-4A18-A9B2-83A431C8466C}"/>
    <dgm:cxn modelId="{2918E9C6-9549-4B39-B81D-895DDE48DBA6}" srcId="{614ED84C-CDBB-4851-9910-32A59D6CDA5E}" destId="{F5509701-53F3-44B4-979F-2A2DB9BFE313}" srcOrd="0" destOrd="0" parTransId="{CE857AEB-6B3F-4945-852E-E07AD07DBEEA}" sibTransId="{71266EDC-55BD-4B03-AE45-3D78AE2D62CB}"/>
    <dgm:cxn modelId="{E607AFCB-9969-47D0-9C5E-D67A338AC4D7}" srcId="{F5509701-53F3-44B4-979F-2A2DB9BFE313}" destId="{563879CD-8B6F-4169-8234-077BD7E7B4B8}" srcOrd="0" destOrd="0" parTransId="{3E0DCEAF-BB3F-4502-8A69-235E9CB0896D}" sibTransId="{B7ADD4A2-5EB9-4E38-AE63-691E5FAFAFD1}"/>
    <dgm:cxn modelId="{658DFCCE-A782-4761-9FE6-1F561653896B}" srcId="{6C11C678-C17D-422D-93E2-C9CEAB4A5111}" destId="{29254C10-4E58-4674-82E7-33A358E24074}" srcOrd="0" destOrd="0" parTransId="{64412D92-F874-4E6C-A691-E0C7E9F18445}" sibTransId="{E659E7E9-D8A7-4CBF-AF69-408CC5AA25A2}"/>
    <dgm:cxn modelId="{8B5B56EF-5F40-4573-9548-C9C1A7B5705F}" type="presOf" srcId="{6C11C678-C17D-422D-93E2-C9CEAB4A5111}" destId="{6C39EE50-7D84-4650-A393-3A85AD5A9047}" srcOrd="0" destOrd="0" presId="urn:microsoft.com/office/officeart/2005/8/layout/vList2"/>
    <dgm:cxn modelId="{97C179C4-ED52-4991-9E87-C570FF90B7B0}" type="presParOf" srcId="{383FEED5-B701-4C0A-AD53-7A6229AD92F4}" destId="{8D2077A2-68D2-4A37-B012-EC3E35790C6B}" srcOrd="0" destOrd="0" presId="urn:microsoft.com/office/officeart/2005/8/layout/vList2"/>
    <dgm:cxn modelId="{7A1461E3-3A5D-4701-AF37-EC6412044EE8}" type="presParOf" srcId="{383FEED5-B701-4C0A-AD53-7A6229AD92F4}" destId="{4B3D4FFD-38B5-4C8A-9BBF-90124A39510C}" srcOrd="1" destOrd="0" presId="urn:microsoft.com/office/officeart/2005/8/layout/vList2"/>
    <dgm:cxn modelId="{5BAAC71B-4706-48F8-B37D-234B89D8AF53}" type="presParOf" srcId="{383FEED5-B701-4C0A-AD53-7A6229AD92F4}" destId="{6C39EE50-7D84-4650-A393-3A85AD5A9047}" srcOrd="2" destOrd="0" presId="urn:microsoft.com/office/officeart/2005/8/layout/vList2"/>
    <dgm:cxn modelId="{FDF7DE00-C49D-42A9-B8A0-85DA5E323A57}" type="presParOf" srcId="{383FEED5-B701-4C0A-AD53-7A6229AD92F4}" destId="{E0FF9035-051E-4572-93BF-DA32EF308F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4ED84C-CDBB-4851-9910-32A59D6CDA5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5509701-53F3-44B4-979F-2A2DB9BFE313}">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Objective: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CE857AEB-6B3F-4945-852E-E07AD07DBEEA}" type="parTrans" cxnId="{2918E9C6-9549-4B39-B81D-895DDE48DBA6}">
      <dgm:prSet/>
      <dgm:spPr/>
      <dgm:t>
        <a:bodyPr/>
        <a:lstStyle/>
        <a:p>
          <a:endParaRPr lang="en-US"/>
        </a:p>
      </dgm:t>
    </dgm:pt>
    <dgm:pt modelId="{71266EDC-55BD-4B03-AE45-3D78AE2D62CB}" type="sibTrans" cxnId="{2918E9C6-9549-4B39-B81D-895DDE48DBA6}">
      <dgm:prSet/>
      <dgm:spPr/>
      <dgm:t>
        <a:bodyPr/>
        <a:lstStyle/>
        <a:p>
          <a:endParaRPr lang="en-US"/>
        </a:p>
      </dgm:t>
    </dgm:pt>
    <dgm:pt modelId="{6C11C678-C17D-422D-93E2-C9CEAB4A5111}">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Content to include: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148648C4-0A94-4424-8EEF-1CEE25DAD982}" type="parTrans" cxnId="{E81A54BF-D01E-4B74-9EBB-4FD1E97F01CA}">
      <dgm:prSet/>
      <dgm:spPr/>
      <dgm:t>
        <a:bodyPr/>
        <a:lstStyle/>
        <a:p>
          <a:endParaRPr lang="en-US"/>
        </a:p>
      </dgm:t>
    </dgm:pt>
    <dgm:pt modelId="{A0ADE5AD-BAD6-4A18-A9B2-83A431C8466C}" type="sibTrans" cxnId="{E81A54BF-D01E-4B74-9EBB-4FD1E97F01CA}">
      <dgm:prSet/>
      <dgm:spPr/>
      <dgm:t>
        <a:bodyPr/>
        <a:lstStyle/>
        <a:p>
          <a:endParaRPr lang="en-US"/>
        </a:p>
      </dgm:t>
    </dgm:pt>
    <dgm:pt modelId="{563879CD-8B6F-4169-8234-077BD7E7B4B8}">
      <dgm:prSet phldrT="[Text]" custT="1"/>
      <dgm:spPr/>
      <dgm:t>
        <a:bodyPr/>
        <a:lstStyle/>
        <a:p>
          <a:pPr algn="just">
            <a:buFont typeface="Courier New" panose="02070309020205020404" pitchFamily="49" charset="0"/>
            <a:buChar char="o"/>
          </a:pPr>
          <a:r>
            <a:rPr lang="en-US" sz="1700" b="1" dirty="0">
              <a:solidFill>
                <a:schemeClr val="bg2">
                  <a:lumMod val="50000"/>
                </a:schemeClr>
              </a:solidFill>
              <a:latin typeface="Calibri" panose="020F0502020204030204" pitchFamily="34" charset="0"/>
              <a:cs typeface="Calibri" panose="020F0502020204030204" pitchFamily="34" charset="0"/>
            </a:rPr>
            <a:t>Provide</a:t>
          </a:r>
          <a:r>
            <a:rPr lang="en-US" sz="1700" dirty="0">
              <a:solidFill>
                <a:schemeClr val="bg2">
                  <a:lumMod val="50000"/>
                </a:schemeClr>
              </a:solidFill>
              <a:latin typeface="Calibri" panose="020F0502020204030204" pitchFamily="34" charset="0"/>
              <a:cs typeface="Calibri" panose="020F0502020204030204" pitchFamily="34" charset="0"/>
            </a:rPr>
            <a:t> an account of all activities as they were actually been carried out during the project to understand the nature of the project (Max 500 words).</a:t>
          </a:r>
        </a:p>
      </dgm:t>
    </dgm:pt>
    <dgm:pt modelId="{B7ADD4A2-5EB9-4E38-AE63-691E5FAFAFD1}" type="sibTrans" cxnId="{E607AFCB-9969-47D0-9C5E-D67A338AC4D7}">
      <dgm:prSet/>
      <dgm:spPr/>
      <dgm:t>
        <a:bodyPr/>
        <a:lstStyle/>
        <a:p>
          <a:endParaRPr lang="en-US"/>
        </a:p>
      </dgm:t>
    </dgm:pt>
    <dgm:pt modelId="{3E0DCEAF-BB3F-4502-8A69-235E9CB0896D}" type="parTrans" cxnId="{E607AFCB-9969-47D0-9C5E-D67A338AC4D7}">
      <dgm:prSet/>
      <dgm:spPr/>
      <dgm:t>
        <a:bodyPr/>
        <a:lstStyle/>
        <a:p>
          <a:endParaRPr lang="en-US"/>
        </a:p>
      </dgm:t>
    </dgm:pt>
    <dgm:pt modelId="{52E7C9A0-DAAB-4B79-AF2C-ADD07393EC6B}">
      <dgm:prSet phldrT="[Text]"/>
      <dgm:spPr/>
      <dgm:t>
        <a:bodyPr/>
        <a:lstStyle/>
        <a:p>
          <a:pPr algn="just">
            <a:buFont typeface="Courier New" panose="02070309020205020404" pitchFamily="49" charset="0"/>
            <a:buChar char="o"/>
          </a:pPr>
          <a:endParaRPr lang="en-US" sz="1500" dirty="0">
            <a:solidFill>
              <a:schemeClr val="bg2">
                <a:lumMod val="50000"/>
              </a:schemeClr>
            </a:solidFill>
          </a:endParaRPr>
        </a:p>
      </dgm:t>
    </dgm:pt>
    <dgm:pt modelId="{DF95C651-082A-4A98-B8C3-2B232A664384}" type="parTrans" cxnId="{74507629-17AE-4351-B0CC-167BA417114E}">
      <dgm:prSet/>
      <dgm:spPr/>
      <dgm:t>
        <a:bodyPr/>
        <a:lstStyle/>
        <a:p>
          <a:endParaRPr lang="en-US"/>
        </a:p>
      </dgm:t>
    </dgm:pt>
    <dgm:pt modelId="{5FD6EA37-5A33-4970-A22A-DC6CD9ED9117}" type="sibTrans" cxnId="{74507629-17AE-4351-B0CC-167BA417114E}">
      <dgm:prSet/>
      <dgm:spPr/>
      <dgm:t>
        <a:bodyPr/>
        <a:lstStyle/>
        <a:p>
          <a:endParaRPr lang="en-US"/>
        </a:p>
      </dgm:t>
    </dgm:pt>
    <dgm:pt modelId="{ABF213C7-6C72-420C-90A0-6D14DAFABCE8}">
      <dgm:prSet custT="1"/>
      <dgm:spPr/>
      <dgm:t>
        <a:bodyPr/>
        <a:lstStyle/>
        <a:p>
          <a:pPr>
            <a:buFont typeface="Wingdings" panose="05000000000000000000" pitchFamily="2" charset="2"/>
            <a:buChar char="§"/>
          </a:pPr>
          <a:r>
            <a:rPr lang="en-US" sz="1700" b="1" dirty="0">
              <a:solidFill>
                <a:schemeClr val="bg2">
                  <a:lumMod val="50000"/>
                </a:schemeClr>
              </a:solidFill>
              <a:latin typeface="Calibri" panose="020F0502020204030204" pitchFamily="34" charset="0"/>
              <a:cs typeface="Calibri" panose="020F0502020204030204" pitchFamily="34" charset="0"/>
            </a:rPr>
            <a:t>Activity List</a:t>
          </a:r>
          <a:r>
            <a:rPr lang="en-US" sz="1700" dirty="0">
              <a:solidFill>
                <a:schemeClr val="bg2">
                  <a:lumMod val="50000"/>
                </a:schemeClr>
              </a:solidFill>
              <a:latin typeface="Calibri" panose="020F0502020204030204" pitchFamily="34" charset="0"/>
              <a:cs typeface="Calibri" panose="020F0502020204030204" pitchFamily="34" charset="0"/>
            </a:rPr>
            <a:t>: Enumerate, describe all key activities, think in terms of the indicators as the drivers of the activities</a:t>
          </a:r>
        </a:p>
      </dgm:t>
    </dgm:pt>
    <dgm:pt modelId="{C418C345-9E25-4BC7-8B63-2FB2FC30491B}" type="parTrans" cxnId="{147FB3E1-A1BF-4D63-ADA9-5D43510BDD32}">
      <dgm:prSet/>
      <dgm:spPr/>
      <dgm:t>
        <a:bodyPr/>
        <a:lstStyle/>
        <a:p>
          <a:endParaRPr lang="en-US"/>
        </a:p>
      </dgm:t>
    </dgm:pt>
    <dgm:pt modelId="{2C6D5B4E-613B-4122-B706-C16764473757}" type="sibTrans" cxnId="{147FB3E1-A1BF-4D63-ADA9-5D43510BDD32}">
      <dgm:prSet/>
      <dgm:spPr/>
      <dgm:t>
        <a:bodyPr/>
        <a:lstStyle/>
        <a:p>
          <a:endParaRPr lang="en-US"/>
        </a:p>
      </dgm:t>
    </dgm:pt>
    <dgm:pt modelId="{B2295556-1E40-41A8-9D97-14BDB68776D3}">
      <dgm:prSet custT="1"/>
      <dgm:spPr/>
      <dgm:t>
        <a:bodyPr/>
        <a:lstStyle/>
        <a:p>
          <a:pPr>
            <a:buFont typeface="Wingdings" panose="05000000000000000000" pitchFamily="2" charset="2"/>
            <a:buChar char="§"/>
          </a:pPr>
          <a:r>
            <a:rPr lang="en-US" sz="1700" b="1" dirty="0">
              <a:solidFill>
                <a:schemeClr val="bg2">
                  <a:lumMod val="50000"/>
                </a:schemeClr>
              </a:solidFill>
              <a:latin typeface="Calibri" panose="020F0502020204030204" pitchFamily="34" charset="0"/>
              <a:cs typeface="Calibri" panose="020F0502020204030204" pitchFamily="34" charset="0"/>
            </a:rPr>
            <a:t>Outputs:</a:t>
          </a:r>
          <a:r>
            <a:rPr lang="en-US" sz="1700" dirty="0">
              <a:solidFill>
                <a:schemeClr val="bg2">
                  <a:lumMod val="50000"/>
                </a:schemeClr>
              </a:solidFill>
              <a:latin typeface="Calibri" panose="020F0502020204030204" pitchFamily="34" charset="0"/>
              <a:cs typeface="Calibri" panose="020F0502020204030204" pitchFamily="34" charset="0"/>
            </a:rPr>
            <a:t> Describe the tangible outputs of each activity.</a:t>
          </a:r>
        </a:p>
      </dgm:t>
    </dgm:pt>
    <dgm:pt modelId="{1116E3AF-CF61-406F-BB87-1C036537844C}" type="parTrans" cxnId="{80B82C3B-E4DD-4479-AA4D-070E6693FCD4}">
      <dgm:prSet/>
      <dgm:spPr/>
      <dgm:t>
        <a:bodyPr/>
        <a:lstStyle/>
        <a:p>
          <a:endParaRPr lang="en-US"/>
        </a:p>
      </dgm:t>
    </dgm:pt>
    <dgm:pt modelId="{B527E416-F39A-46F3-932A-B0D8A288782F}" type="sibTrans" cxnId="{80B82C3B-E4DD-4479-AA4D-070E6693FCD4}">
      <dgm:prSet/>
      <dgm:spPr/>
      <dgm:t>
        <a:bodyPr/>
        <a:lstStyle/>
        <a:p>
          <a:endParaRPr lang="en-US"/>
        </a:p>
      </dgm:t>
    </dgm:pt>
    <dgm:pt modelId="{383FEED5-B701-4C0A-AD53-7A6229AD92F4}" type="pres">
      <dgm:prSet presAssocID="{614ED84C-CDBB-4851-9910-32A59D6CDA5E}" presName="linear" presStyleCnt="0">
        <dgm:presLayoutVars>
          <dgm:animLvl val="lvl"/>
          <dgm:resizeHandles val="exact"/>
        </dgm:presLayoutVars>
      </dgm:prSet>
      <dgm:spPr/>
    </dgm:pt>
    <dgm:pt modelId="{8D2077A2-68D2-4A37-B012-EC3E35790C6B}" type="pres">
      <dgm:prSet presAssocID="{F5509701-53F3-44B4-979F-2A2DB9BFE313}" presName="parentText" presStyleLbl="node1" presStyleIdx="0" presStyleCnt="2" custScaleY="55909" custLinFactNeighborY="-13762">
        <dgm:presLayoutVars>
          <dgm:chMax val="0"/>
          <dgm:bulletEnabled val="1"/>
        </dgm:presLayoutVars>
      </dgm:prSet>
      <dgm:spPr/>
    </dgm:pt>
    <dgm:pt modelId="{4B3D4FFD-38B5-4C8A-9BBF-90124A39510C}" type="pres">
      <dgm:prSet presAssocID="{F5509701-53F3-44B4-979F-2A2DB9BFE313}" presName="childText" presStyleLbl="revTx" presStyleIdx="0" presStyleCnt="2" custScaleY="76727" custLinFactNeighborY="9711">
        <dgm:presLayoutVars>
          <dgm:bulletEnabled val="1"/>
        </dgm:presLayoutVars>
      </dgm:prSet>
      <dgm:spPr/>
    </dgm:pt>
    <dgm:pt modelId="{6C39EE50-7D84-4650-A393-3A85AD5A9047}" type="pres">
      <dgm:prSet presAssocID="{6C11C678-C17D-422D-93E2-C9CEAB4A5111}" presName="parentText" presStyleLbl="node1" presStyleIdx="1" presStyleCnt="2" custScaleY="55101" custLinFactNeighborY="-9366">
        <dgm:presLayoutVars>
          <dgm:chMax val="0"/>
          <dgm:bulletEnabled val="1"/>
        </dgm:presLayoutVars>
      </dgm:prSet>
      <dgm:spPr/>
    </dgm:pt>
    <dgm:pt modelId="{E0FF9035-051E-4572-93BF-DA32EF308F42}" type="pres">
      <dgm:prSet presAssocID="{6C11C678-C17D-422D-93E2-C9CEAB4A5111}" presName="childText" presStyleLbl="revTx" presStyleIdx="1" presStyleCnt="2" custScaleY="138228" custLinFactNeighborY="8721">
        <dgm:presLayoutVars>
          <dgm:bulletEnabled val="1"/>
        </dgm:presLayoutVars>
      </dgm:prSet>
      <dgm:spPr/>
    </dgm:pt>
  </dgm:ptLst>
  <dgm:cxnLst>
    <dgm:cxn modelId="{1FABF302-261C-4E07-B03C-8C63CA95EA86}" type="presOf" srcId="{F5509701-53F3-44B4-979F-2A2DB9BFE313}" destId="{8D2077A2-68D2-4A37-B012-EC3E35790C6B}" srcOrd="0" destOrd="0" presId="urn:microsoft.com/office/officeart/2005/8/layout/vList2"/>
    <dgm:cxn modelId="{74507629-17AE-4351-B0CC-167BA417114E}" srcId="{F5509701-53F3-44B4-979F-2A2DB9BFE313}" destId="{52E7C9A0-DAAB-4B79-AF2C-ADD07393EC6B}" srcOrd="1" destOrd="0" parTransId="{DF95C651-082A-4A98-B8C3-2B232A664384}" sibTransId="{5FD6EA37-5A33-4970-A22A-DC6CD9ED9117}"/>
    <dgm:cxn modelId="{80B82C3B-E4DD-4479-AA4D-070E6693FCD4}" srcId="{6C11C678-C17D-422D-93E2-C9CEAB4A5111}" destId="{B2295556-1E40-41A8-9D97-14BDB68776D3}" srcOrd="1" destOrd="0" parTransId="{1116E3AF-CF61-406F-BB87-1C036537844C}" sibTransId="{B527E416-F39A-46F3-932A-B0D8A288782F}"/>
    <dgm:cxn modelId="{DC0D583D-E234-4A7C-A8B3-8C2D7B1F8CC8}" type="presOf" srcId="{563879CD-8B6F-4169-8234-077BD7E7B4B8}" destId="{4B3D4FFD-38B5-4C8A-9BBF-90124A39510C}" srcOrd="0" destOrd="0" presId="urn:microsoft.com/office/officeart/2005/8/layout/vList2"/>
    <dgm:cxn modelId="{45EE9650-F6B0-495B-951E-3E20F8327C7C}" type="presOf" srcId="{ABF213C7-6C72-420C-90A0-6D14DAFABCE8}" destId="{E0FF9035-051E-4572-93BF-DA32EF308F42}" srcOrd="0" destOrd="0" presId="urn:microsoft.com/office/officeart/2005/8/layout/vList2"/>
    <dgm:cxn modelId="{647F0A53-67F8-4A02-BF6C-1A098477C37A}" type="presOf" srcId="{B2295556-1E40-41A8-9D97-14BDB68776D3}" destId="{E0FF9035-051E-4572-93BF-DA32EF308F42}" srcOrd="0" destOrd="1" presId="urn:microsoft.com/office/officeart/2005/8/layout/vList2"/>
    <dgm:cxn modelId="{72011F7C-96AC-49BC-BC20-4442E9BD6D52}" type="presOf" srcId="{614ED84C-CDBB-4851-9910-32A59D6CDA5E}" destId="{383FEED5-B701-4C0A-AD53-7A6229AD92F4}" srcOrd="0" destOrd="0" presId="urn:microsoft.com/office/officeart/2005/8/layout/vList2"/>
    <dgm:cxn modelId="{E81A54BF-D01E-4B74-9EBB-4FD1E97F01CA}" srcId="{614ED84C-CDBB-4851-9910-32A59D6CDA5E}" destId="{6C11C678-C17D-422D-93E2-C9CEAB4A5111}" srcOrd="1" destOrd="0" parTransId="{148648C4-0A94-4424-8EEF-1CEE25DAD982}" sibTransId="{A0ADE5AD-BAD6-4A18-A9B2-83A431C8466C}"/>
    <dgm:cxn modelId="{2918E9C6-9549-4B39-B81D-895DDE48DBA6}" srcId="{614ED84C-CDBB-4851-9910-32A59D6CDA5E}" destId="{F5509701-53F3-44B4-979F-2A2DB9BFE313}" srcOrd="0" destOrd="0" parTransId="{CE857AEB-6B3F-4945-852E-E07AD07DBEEA}" sibTransId="{71266EDC-55BD-4B03-AE45-3D78AE2D62CB}"/>
    <dgm:cxn modelId="{E607AFCB-9969-47D0-9C5E-D67A338AC4D7}" srcId="{F5509701-53F3-44B4-979F-2A2DB9BFE313}" destId="{563879CD-8B6F-4169-8234-077BD7E7B4B8}" srcOrd="0" destOrd="0" parTransId="{3E0DCEAF-BB3F-4502-8A69-235E9CB0896D}" sibTransId="{B7ADD4A2-5EB9-4E38-AE63-691E5FAFAFD1}"/>
    <dgm:cxn modelId="{49968BDB-3E9E-4616-BC34-0047FB55977F}" type="presOf" srcId="{52E7C9A0-DAAB-4B79-AF2C-ADD07393EC6B}" destId="{4B3D4FFD-38B5-4C8A-9BBF-90124A39510C}" srcOrd="0" destOrd="1" presId="urn:microsoft.com/office/officeart/2005/8/layout/vList2"/>
    <dgm:cxn modelId="{147FB3E1-A1BF-4D63-ADA9-5D43510BDD32}" srcId="{6C11C678-C17D-422D-93E2-C9CEAB4A5111}" destId="{ABF213C7-6C72-420C-90A0-6D14DAFABCE8}" srcOrd="0" destOrd="0" parTransId="{C418C345-9E25-4BC7-8B63-2FB2FC30491B}" sibTransId="{2C6D5B4E-613B-4122-B706-C16764473757}"/>
    <dgm:cxn modelId="{8B5B56EF-5F40-4573-9548-C9C1A7B5705F}" type="presOf" srcId="{6C11C678-C17D-422D-93E2-C9CEAB4A5111}" destId="{6C39EE50-7D84-4650-A393-3A85AD5A9047}" srcOrd="0" destOrd="0" presId="urn:microsoft.com/office/officeart/2005/8/layout/vList2"/>
    <dgm:cxn modelId="{97C179C4-ED52-4991-9E87-C570FF90B7B0}" type="presParOf" srcId="{383FEED5-B701-4C0A-AD53-7A6229AD92F4}" destId="{8D2077A2-68D2-4A37-B012-EC3E35790C6B}" srcOrd="0" destOrd="0" presId="urn:microsoft.com/office/officeart/2005/8/layout/vList2"/>
    <dgm:cxn modelId="{7A1461E3-3A5D-4701-AF37-EC6412044EE8}" type="presParOf" srcId="{383FEED5-B701-4C0A-AD53-7A6229AD92F4}" destId="{4B3D4FFD-38B5-4C8A-9BBF-90124A39510C}" srcOrd="1" destOrd="0" presId="urn:microsoft.com/office/officeart/2005/8/layout/vList2"/>
    <dgm:cxn modelId="{5BAAC71B-4706-48F8-B37D-234B89D8AF53}" type="presParOf" srcId="{383FEED5-B701-4C0A-AD53-7A6229AD92F4}" destId="{6C39EE50-7D84-4650-A393-3A85AD5A9047}" srcOrd="2" destOrd="0" presId="urn:microsoft.com/office/officeart/2005/8/layout/vList2"/>
    <dgm:cxn modelId="{FDF7DE00-C49D-42A9-B8A0-85DA5E323A57}" type="presParOf" srcId="{383FEED5-B701-4C0A-AD53-7A6229AD92F4}" destId="{E0FF9035-051E-4572-93BF-DA32EF308F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4ED84C-CDBB-4851-9910-32A59D6CDA5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5509701-53F3-44B4-979F-2A2DB9BFE313}">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Objective: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CE857AEB-6B3F-4945-852E-E07AD07DBEEA}" type="parTrans" cxnId="{2918E9C6-9549-4B39-B81D-895DDE48DBA6}">
      <dgm:prSet/>
      <dgm:spPr/>
      <dgm:t>
        <a:bodyPr/>
        <a:lstStyle/>
        <a:p>
          <a:endParaRPr lang="en-US"/>
        </a:p>
      </dgm:t>
    </dgm:pt>
    <dgm:pt modelId="{71266EDC-55BD-4B03-AE45-3D78AE2D62CB}" type="sibTrans" cxnId="{2918E9C6-9549-4B39-B81D-895DDE48DBA6}">
      <dgm:prSet/>
      <dgm:spPr/>
      <dgm:t>
        <a:bodyPr/>
        <a:lstStyle/>
        <a:p>
          <a:endParaRPr lang="en-US"/>
        </a:p>
      </dgm:t>
    </dgm:pt>
    <dgm:pt modelId="{6C11C678-C17D-422D-93E2-C9CEAB4A5111}">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Content to include: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148648C4-0A94-4424-8EEF-1CEE25DAD982}" type="parTrans" cxnId="{E81A54BF-D01E-4B74-9EBB-4FD1E97F01CA}">
      <dgm:prSet/>
      <dgm:spPr/>
      <dgm:t>
        <a:bodyPr/>
        <a:lstStyle/>
        <a:p>
          <a:endParaRPr lang="en-US"/>
        </a:p>
      </dgm:t>
    </dgm:pt>
    <dgm:pt modelId="{A0ADE5AD-BAD6-4A18-A9B2-83A431C8466C}" type="sibTrans" cxnId="{E81A54BF-D01E-4B74-9EBB-4FD1E97F01CA}">
      <dgm:prSet/>
      <dgm:spPr/>
      <dgm:t>
        <a:bodyPr/>
        <a:lstStyle/>
        <a:p>
          <a:endParaRPr lang="en-US"/>
        </a:p>
      </dgm:t>
    </dgm:pt>
    <dgm:pt modelId="{23590BF7-B449-44F0-BC71-728BB4D66B45}">
      <dgm:prSet custT="1"/>
      <dgm:spPr/>
      <dgm:t>
        <a:bodyPr/>
        <a:lstStyle/>
        <a:p>
          <a:pPr>
            <a:buFont typeface="Wingdings" panose="05000000000000000000" pitchFamily="2" charset="2"/>
            <a:buChar char="§"/>
          </a:pPr>
          <a:r>
            <a:rPr lang="en-US" sz="1700" b="1" dirty="0">
              <a:solidFill>
                <a:schemeClr val="bg2">
                  <a:lumMod val="50000"/>
                </a:schemeClr>
              </a:solidFill>
              <a:latin typeface="Calibri" panose="020F0502020204030204" pitchFamily="34" charset="0"/>
              <a:cs typeface="Calibri" panose="020F0502020204030204" pitchFamily="34" charset="0"/>
            </a:rPr>
            <a:t>Challenges</a:t>
          </a:r>
          <a:r>
            <a:rPr lang="en-US" sz="1700" dirty="0">
              <a:solidFill>
                <a:schemeClr val="bg2">
                  <a:lumMod val="50000"/>
                </a:schemeClr>
              </a:solidFill>
              <a:latin typeface="Calibri" panose="020F0502020204030204" pitchFamily="34" charset="0"/>
              <a:cs typeface="Calibri" panose="020F0502020204030204" pitchFamily="34" charset="0"/>
            </a:rPr>
            <a:t>: Describe the specific problems or needs that the project aimed to address.</a:t>
          </a:r>
        </a:p>
      </dgm:t>
    </dgm:pt>
    <dgm:pt modelId="{91EEA823-F8B0-48F5-8C90-7FDFB8EA482E}" type="parTrans" cxnId="{1F0C2DA8-DAEC-4470-92F6-FC0D0DA81017}">
      <dgm:prSet/>
      <dgm:spPr/>
      <dgm:t>
        <a:bodyPr/>
        <a:lstStyle/>
        <a:p>
          <a:endParaRPr lang="en-US"/>
        </a:p>
      </dgm:t>
    </dgm:pt>
    <dgm:pt modelId="{C3EC42D0-DBBE-40DE-899E-7C9DB31EC6CF}" type="sibTrans" cxnId="{1F0C2DA8-DAEC-4470-92F6-FC0D0DA81017}">
      <dgm:prSet/>
      <dgm:spPr/>
      <dgm:t>
        <a:bodyPr/>
        <a:lstStyle/>
        <a:p>
          <a:endParaRPr lang="en-US"/>
        </a:p>
      </dgm:t>
    </dgm:pt>
    <dgm:pt modelId="{563879CD-8B6F-4169-8234-077BD7E7B4B8}">
      <dgm:prSet phldrT="[Text]" custT="1"/>
      <dgm:spPr/>
      <dgm:t>
        <a:bodyPr/>
        <a:lstStyle/>
        <a:p>
          <a:pPr algn="just">
            <a:buFont typeface="Courier New" panose="02070309020205020404" pitchFamily="49" charset="0"/>
            <a:buChar char="o"/>
          </a:pPr>
          <a:r>
            <a:rPr lang="en-US" sz="1700" b="1" dirty="0">
              <a:solidFill>
                <a:schemeClr val="bg2">
                  <a:lumMod val="50000"/>
                </a:schemeClr>
              </a:solidFill>
              <a:latin typeface="Calibri" panose="020F0502020204030204" pitchFamily="34" charset="0"/>
              <a:cs typeface="Calibri" panose="020F0502020204030204" pitchFamily="34" charset="0"/>
            </a:rPr>
            <a:t>Explain</a:t>
          </a:r>
          <a:r>
            <a:rPr lang="en-US" sz="1700" dirty="0">
              <a:solidFill>
                <a:schemeClr val="bg2">
                  <a:lumMod val="50000"/>
                </a:schemeClr>
              </a:solidFill>
              <a:latin typeface="Calibri" panose="020F0502020204030204" pitchFamily="34" charset="0"/>
              <a:cs typeface="Calibri" panose="020F0502020204030204" pitchFamily="34" charset="0"/>
            </a:rPr>
            <a:t> the initial challenges that the project intended to address and the rationale for seeking EEA Grants funding in the first place under the specific </a:t>
          </a:r>
          <a:r>
            <a:rPr lang="en-US" sz="1700" dirty="0" err="1">
              <a:solidFill>
                <a:schemeClr val="bg2">
                  <a:lumMod val="50000"/>
                </a:schemeClr>
              </a:solidFill>
              <a:latin typeface="Calibri" panose="020F0502020204030204" pitchFamily="34" charset="0"/>
              <a:cs typeface="Calibri" panose="020F0502020204030204" pitchFamily="34" charset="0"/>
            </a:rPr>
            <a:t>Programme</a:t>
          </a:r>
          <a:r>
            <a:rPr lang="en-US" sz="1700" dirty="0">
              <a:solidFill>
                <a:schemeClr val="bg2">
                  <a:lumMod val="50000"/>
                </a:schemeClr>
              </a:solidFill>
              <a:latin typeface="Calibri" panose="020F0502020204030204" pitchFamily="34" charset="0"/>
              <a:cs typeface="Calibri" panose="020F0502020204030204" pitchFamily="34" charset="0"/>
            </a:rPr>
            <a:t> (Maximum 500 words).</a:t>
          </a:r>
        </a:p>
      </dgm:t>
    </dgm:pt>
    <dgm:pt modelId="{B7ADD4A2-5EB9-4E38-AE63-691E5FAFAFD1}" type="sibTrans" cxnId="{E607AFCB-9969-47D0-9C5E-D67A338AC4D7}">
      <dgm:prSet/>
      <dgm:spPr/>
      <dgm:t>
        <a:bodyPr/>
        <a:lstStyle/>
        <a:p>
          <a:endParaRPr lang="en-US"/>
        </a:p>
      </dgm:t>
    </dgm:pt>
    <dgm:pt modelId="{3E0DCEAF-BB3F-4502-8A69-235E9CB0896D}" type="parTrans" cxnId="{E607AFCB-9969-47D0-9C5E-D67A338AC4D7}">
      <dgm:prSet/>
      <dgm:spPr/>
      <dgm:t>
        <a:bodyPr/>
        <a:lstStyle/>
        <a:p>
          <a:endParaRPr lang="en-US"/>
        </a:p>
      </dgm:t>
    </dgm:pt>
    <dgm:pt modelId="{52E7C9A0-DAAB-4B79-AF2C-ADD07393EC6B}">
      <dgm:prSet phldrT="[Text]"/>
      <dgm:spPr/>
      <dgm:t>
        <a:bodyPr/>
        <a:lstStyle/>
        <a:p>
          <a:pPr algn="just">
            <a:buFont typeface="Courier New" panose="02070309020205020404" pitchFamily="49" charset="0"/>
            <a:buChar char="o"/>
          </a:pPr>
          <a:endParaRPr lang="en-US" sz="1500" dirty="0">
            <a:solidFill>
              <a:schemeClr val="bg2">
                <a:lumMod val="50000"/>
              </a:schemeClr>
            </a:solidFill>
          </a:endParaRPr>
        </a:p>
      </dgm:t>
    </dgm:pt>
    <dgm:pt modelId="{DF95C651-082A-4A98-B8C3-2B232A664384}" type="parTrans" cxnId="{74507629-17AE-4351-B0CC-167BA417114E}">
      <dgm:prSet/>
      <dgm:spPr/>
      <dgm:t>
        <a:bodyPr/>
        <a:lstStyle/>
        <a:p>
          <a:endParaRPr lang="en-US"/>
        </a:p>
      </dgm:t>
    </dgm:pt>
    <dgm:pt modelId="{5FD6EA37-5A33-4970-A22A-DC6CD9ED9117}" type="sibTrans" cxnId="{74507629-17AE-4351-B0CC-167BA417114E}">
      <dgm:prSet/>
      <dgm:spPr/>
      <dgm:t>
        <a:bodyPr/>
        <a:lstStyle/>
        <a:p>
          <a:endParaRPr lang="en-US"/>
        </a:p>
      </dgm:t>
    </dgm:pt>
    <dgm:pt modelId="{542CB723-24C6-49F8-A2E0-264E103422A6}">
      <dgm:prSet custT="1"/>
      <dgm:spPr/>
      <dgm:t>
        <a:bodyPr/>
        <a:lstStyle/>
        <a:p>
          <a:pPr>
            <a:buFont typeface="Wingdings" panose="05000000000000000000" pitchFamily="2" charset="2"/>
            <a:buChar char="§"/>
          </a:pPr>
          <a:r>
            <a:rPr lang="en-US" sz="1700" b="1" dirty="0">
              <a:solidFill>
                <a:schemeClr val="bg2">
                  <a:lumMod val="50000"/>
                </a:schemeClr>
              </a:solidFill>
              <a:latin typeface="Calibri" panose="020F0502020204030204" pitchFamily="34" charset="0"/>
              <a:cs typeface="Calibri" panose="020F0502020204030204" pitchFamily="34" charset="0"/>
            </a:rPr>
            <a:t>Rationale</a:t>
          </a:r>
          <a:r>
            <a:rPr lang="en-US" sz="1700" dirty="0">
              <a:solidFill>
                <a:schemeClr val="bg2">
                  <a:lumMod val="50000"/>
                </a:schemeClr>
              </a:solidFill>
              <a:latin typeface="Calibri" panose="020F0502020204030204" pitchFamily="34" charset="0"/>
              <a:cs typeface="Calibri" panose="020F0502020204030204" pitchFamily="34" charset="0"/>
            </a:rPr>
            <a:t>: Justify the need for the project and the expected impact of addressing these challenges.</a:t>
          </a:r>
        </a:p>
      </dgm:t>
    </dgm:pt>
    <dgm:pt modelId="{E7C6D7E8-E2DE-4D75-9901-0584A612DD52}" type="parTrans" cxnId="{BA3B5896-972E-44A8-8894-EE0E6B99CD61}">
      <dgm:prSet/>
      <dgm:spPr/>
      <dgm:t>
        <a:bodyPr/>
        <a:lstStyle/>
        <a:p>
          <a:endParaRPr lang="en-US"/>
        </a:p>
      </dgm:t>
    </dgm:pt>
    <dgm:pt modelId="{4AE01563-3123-4D9A-A609-234DEBC5D5C8}" type="sibTrans" cxnId="{BA3B5896-972E-44A8-8894-EE0E6B99CD61}">
      <dgm:prSet/>
      <dgm:spPr/>
      <dgm:t>
        <a:bodyPr/>
        <a:lstStyle/>
        <a:p>
          <a:endParaRPr lang="en-US"/>
        </a:p>
      </dgm:t>
    </dgm:pt>
    <dgm:pt modelId="{048E0A64-ACA0-4F85-B536-F82621375E75}">
      <dgm:prSet custT="1"/>
      <dgm:spPr/>
      <dgm:t>
        <a:bodyPr/>
        <a:lstStyle/>
        <a:p>
          <a:pPr>
            <a:buFont typeface="Wingdings" panose="05000000000000000000" pitchFamily="2" charset="2"/>
            <a:buChar char="§"/>
          </a:pPr>
          <a:r>
            <a:rPr lang="en-US" sz="1700" b="1" dirty="0">
              <a:solidFill>
                <a:schemeClr val="bg2">
                  <a:lumMod val="50000"/>
                </a:schemeClr>
              </a:solidFill>
              <a:latin typeface="Calibri" panose="020F0502020204030204" pitchFamily="34" charset="0"/>
              <a:cs typeface="Calibri" panose="020F0502020204030204" pitchFamily="34" charset="0"/>
            </a:rPr>
            <a:t>Alignment</a:t>
          </a:r>
          <a:r>
            <a:rPr lang="en-US" sz="1700" dirty="0">
              <a:solidFill>
                <a:schemeClr val="bg2">
                  <a:lumMod val="50000"/>
                </a:schemeClr>
              </a:solidFill>
              <a:latin typeface="Calibri" panose="020F0502020204030204" pitchFamily="34" charset="0"/>
              <a:cs typeface="Calibri" panose="020F0502020204030204" pitchFamily="34" charset="0"/>
            </a:rPr>
            <a:t> with EEA Grants: Explain how the project aligns with the objectives of the EEA Grants </a:t>
          </a:r>
          <a:r>
            <a:rPr lang="en-US" sz="1700" dirty="0" err="1">
              <a:solidFill>
                <a:schemeClr val="bg2">
                  <a:lumMod val="50000"/>
                </a:schemeClr>
              </a:solidFill>
              <a:latin typeface="Calibri" panose="020F0502020204030204" pitchFamily="34" charset="0"/>
              <a:cs typeface="Calibri" panose="020F0502020204030204" pitchFamily="34" charset="0"/>
            </a:rPr>
            <a:t>programme</a:t>
          </a:r>
          <a:r>
            <a:rPr lang="en-US" sz="1700" dirty="0">
              <a:solidFill>
                <a:schemeClr val="bg2">
                  <a:lumMod val="50000"/>
                </a:schemeClr>
              </a:solidFill>
              <a:latin typeface="Calibri" panose="020F0502020204030204" pitchFamily="34" charset="0"/>
              <a:cs typeface="Calibri" panose="020F0502020204030204" pitchFamily="34" charset="0"/>
            </a:rPr>
            <a:t>.</a:t>
          </a:r>
        </a:p>
      </dgm:t>
    </dgm:pt>
    <dgm:pt modelId="{6E8EAB95-5D1F-4D5D-9177-C3FE80DD87ED}" type="parTrans" cxnId="{6D82E5EF-929C-4C41-B85E-785D66E48145}">
      <dgm:prSet/>
      <dgm:spPr/>
      <dgm:t>
        <a:bodyPr/>
        <a:lstStyle/>
        <a:p>
          <a:endParaRPr lang="en-US"/>
        </a:p>
      </dgm:t>
    </dgm:pt>
    <dgm:pt modelId="{0B02EECD-B113-43BD-8402-86E35C3ECA56}" type="sibTrans" cxnId="{6D82E5EF-929C-4C41-B85E-785D66E48145}">
      <dgm:prSet/>
      <dgm:spPr/>
      <dgm:t>
        <a:bodyPr/>
        <a:lstStyle/>
        <a:p>
          <a:endParaRPr lang="en-US"/>
        </a:p>
      </dgm:t>
    </dgm:pt>
    <dgm:pt modelId="{383FEED5-B701-4C0A-AD53-7A6229AD92F4}" type="pres">
      <dgm:prSet presAssocID="{614ED84C-CDBB-4851-9910-32A59D6CDA5E}" presName="linear" presStyleCnt="0">
        <dgm:presLayoutVars>
          <dgm:animLvl val="lvl"/>
          <dgm:resizeHandles val="exact"/>
        </dgm:presLayoutVars>
      </dgm:prSet>
      <dgm:spPr/>
    </dgm:pt>
    <dgm:pt modelId="{8D2077A2-68D2-4A37-B012-EC3E35790C6B}" type="pres">
      <dgm:prSet presAssocID="{F5509701-53F3-44B4-979F-2A2DB9BFE313}" presName="parentText" presStyleLbl="node1" presStyleIdx="0" presStyleCnt="2" custScaleY="55909" custLinFactNeighborY="-13762">
        <dgm:presLayoutVars>
          <dgm:chMax val="0"/>
          <dgm:bulletEnabled val="1"/>
        </dgm:presLayoutVars>
      </dgm:prSet>
      <dgm:spPr/>
    </dgm:pt>
    <dgm:pt modelId="{4B3D4FFD-38B5-4C8A-9BBF-90124A39510C}" type="pres">
      <dgm:prSet presAssocID="{F5509701-53F3-44B4-979F-2A2DB9BFE313}" presName="childText" presStyleLbl="revTx" presStyleIdx="0" presStyleCnt="2" custScaleY="76727">
        <dgm:presLayoutVars>
          <dgm:bulletEnabled val="1"/>
        </dgm:presLayoutVars>
      </dgm:prSet>
      <dgm:spPr/>
    </dgm:pt>
    <dgm:pt modelId="{6C39EE50-7D84-4650-A393-3A85AD5A9047}" type="pres">
      <dgm:prSet presAssocID="{6C11C678-C17D-422D-93E2-C9CEAB4A5111}" presName="parentText" presStyleLbl="node1" presStyleIdx="1" presStyleCnt="2" custScaleY="55101">
        <dgm:presLayoutVars>
          <dgm:chMax val="0"/>
          <dgm:bulletEnabled val="1"/>
        </dgm:presLayoutVars>
      </dgm:prSet>
      <dgm:spPr/>
    </dgm:pt>
    <dgm:pt modelId="{E0FF9035-051E-4572-93BF-DA32EF308F42}" type="pres">
      <dgm:prSet presAssocID="{6C11C678-C17D-422D-93E2-C9CEAB4A5111}" presName="childText" presStyleLbl="revTx" presStyleIdx="1" presStyleCnt="2" custScaleY="98688" custLinFactNeighborY="7542">
        <dgm:presLayoutVars>
          <dgm:bulletEnabled val="1"/>
        </dgm:presLayoutVars>
      </dgm:prSet>
      <dgm:spPr/>
    </dgm:pt>
  </dgm:ptLst>
  <dgm:cxnLst>
    <dgm:cxn modelId="{1FABF302-261C-4E07-B03C-8C63CA95EA86}" type="presOf" srcId="{F5509701-53F3-44B4-979F-2A2DB9BFE313}" destId="{8D2077A2-68D2-4A37-B012-EC3E35790C6B}" srcOrd="0" destOrd="0" presId="urn:microsoft.com/office/officeart/2005/8/layout/vList2"/>
    <dgm:cxn modelId="{74507629-17AE-4351-B0CC-167BA417114E}" srcId="{F5509701-53F3-44B4-979F-2A2DB9BFE313}" destId="{52E7C9A0-DAAB-4B79-AF2C-ADD07393EC6B}" srcOrd="1" destOrd="0" parTransId="{DF95C651-082A-4A98-B8C3-2B232A664384}" sibTransId="{5FD6EA37-5A33-4970-A22A-DC6CD9ED9117}"/>
    <dgm:cxn modelId="{DC0D583D-E234-4A7C-A8B3-8C2D7B1F8CC8}" type="presOf" srcId="{563879CD-8B6F-4169-8234-077BD7E7B4B8}" destId="{4B3D4FFD-38B5-4C8A-9BBF-90124A39510C}" srcOrd="0" destOrd="0" presId="urn:microsoft.com/office/officeart/2005/8/layout/vList2"/>
    <dgm:cxn modelId="{824A2C45-7A54-4929-A7B4-EABFF73F1A81}" type="presOf" srcId="{542CB723-24C6-49F8-A2E0-264E103422A6}" destId="{E0FF9035-051E-4572-93BF-DA32EF308F42}" srcOrd="0" destOrd="1" presId="urn:microsoft.com/office/officeart/2005/8/layout/vList2"/>
    <dgm:cxn modelId="{72011F7C-96AC-49BC-BC20-4442E9BD6D52}" type="presOf" srcId="{614ED84C-CDBB-4851-9910-32A59D6CDA5E}" destId="{383FEED5-B701-4C0A-AD53-7A6229AD92F4}" srcOrd="0" destOrd="0" presId="urn:microsoft.com/office/officeart/2005/8/layout/vList2"/>
    <dgm:cxn modelId="{BA3B5896-972E-44A8-8894-EE0E6B99CD61}" srcId="{6C11C678-C17D-422D-93E2-C9CEAB4A5111}" destId="{542CB723-24C6-49F8-A2E0-264E103422A6}" srcOrd="1" destOrd="0" parTransId="{E7C6D7E8-E2DE-4D75-9901-0584A612DD52}" sibTransId="{4AE01563-3123-4D9A-A609-234DEBC5D5C8}"/>
    <dgm:cxn modelId="{1F0C2DA8-DAEC-4470-92F6-FC0D0DA81017}" srcId="{6C11C678-C17D-422D-93E2-C9CEAB4A5111}" destId="{23590BF7-B449-44F0-BC71-728BB4D66B45}" srcOrd="0" destOrd="0" parTransId="{91EEA823-F8B0-48F5-8C90-7FDFB8EA482E}" sibTransId="{C3EC42D0-DBBE-40DE-899E-7C9DB31EC6CF}"/>
    <dgm:cxn modelId="{A15ADEAD-F25A-4B28-84C8-8E6874CA6149}" type="presOf" srcId="{23590BF7-B449-44F0-BC71-728BB4D66B45}" destId="{E0FF9035-051E-4572-93BF-DA32EF308F42}" srcOrd="0" destOrd="0" presId="urn:microsoft.com/office/officeart/2005/8/layout/vList2"/>
    <dgm:cxn modelId="{E81A54BF-D01E-4B74-9EBB-4FD1E97F01CA}" srcId="{614ED84C-CDBB-4851-9910-32A59D6CDA5E}" destId="{6C11C678-C17D-422D-93E2-C9CEAB4A5111}" srcOrd="1" destOrd="0" parTransId="{148648C4-0A94-4424-8EEF-1CEE25DAD982}" sibTransId="{A0ADE5AD-BAD6-4A18-A9B2-83A431C8466C}"/>
    <dgm:cxn modelId="{10C965C5-6773-42CD-8638-D39C765B4C8F}" type="presOf" srcId="{048E0A64-ACA0-4F85-B536-F82621375E75}" destId="{E0FF9035-051E-4572-93BF-DA32EF308F42}" srcOrd="0" destOrd="2" presId="urn:microsoft.com/office/officeart/2005/8/layout/vList2"/>
    <dgm:cxn modelId="{2918E9C6-9549-4B39-B81D-895DDE48DBA6}" srcId="{614ED84C-CDBB-4851-9910-32A59D6CDA5E}" destId="{F5509701-53F3-44B4-979F-2A2DB9BFE313}" srcOrd="0" destOrd="0" parTransId="{CE857AEB-6B3F-4945-852E-E07AD07DBEEA}" sibTransId="{71266EDC-55BD-4B03-AE45-3D78AE2D62CB}"/>
    <dgm:cxn modelId="{E607AFCB-9969-47D0-9C5E-D67A338AC4D7}" srcId="{F5509701-53F3-44B4-979F-2A2DB9BFE313}" destId="{563879CD-8B6F-4169-8234-077BD7E7B4B8}" srcOrd="0" destOrd="0" parTransId="{3E0DCEAF-BB3F-4502-8A69-235E9CB0896D}" sibTransId="{B7ADD4A2-5EB9-4E38-AE63-691E5FAFAFD1}"/>
    <dgm:cxn modelId="{49968BDB-3E9E-4616-BC34-0047FB55977F}" type="presOf" srcId="{52E7C9A0-DAAB-4B79-AF2C-ADD07393EC6B}" destId="{4B3D4FFD-38B5-4C8A-9BBF-90124A39510C}" srcOrd="0" destOrd="1" presId="urn:microsoft.com/office/officeart/2005/8/layout/vList2"/>
    <dgm:cxn modelId="{8B5B56EF-5F40-4573-9548-C9C1A7B5705F}" type="presOf" srcId="{6C11C678-C17D-422D-93E2-C9CEAB4A5111}" destId="{6C39EE50-7D84-4650-A393-3A85AD5A9047}" srcOrd="0" destOrd="0" presId="urn:microsoft.com/office/officeart/2005/8/layout/vList2"/>
    <dgm:cxn modelId="{6D82E5EF-929C-4C41-B85E-785D66E48145}" srcId="{6C11C678-C17D-422D-93E2-C9CEAB4A5111}" destId="{048E0A64-ACA0-4F85-B536-F82621375E75}" srcOrd="2" destOrd="0" parTransId="{6E8EAB95-5D1F-4D5D-9177-C3FE80DD87ED}" sibTransId="{0B02EECD-B113-43BD-8402-86E35C3ECA56}"/>
    <dgm:cxn modelId="{97C179C4-ED52-4991-9E87-C570FF90B7B0}" type="presParOf" srcId="{383FEED5-B701-4C0A-AD53-7A6229AD92F4}" destId="{8D2077A2-68D2-4A37-B012-EC3E35790C6B}" srcOrd="0" destOrd="0" presId="urn:microsoft.com/office/officeart/2005/8/layout/vList2"/>
    <dgm:cxn modelId="{7A1461E3-3A5D-4701-AF37-EC6412044EE8}" type="presParOf" srcId="{383FEED5-B701-4C0A-AD53-7A6229AD92F4}" destId="{4B3D4FFD-38B5-4C8A-9BBF-90124A39510C}" srcOrd="1" destOrd="0" presId="urn:microsoft.com/office/officeart/2005/8/layout/vList2"/>
    <dgm:cxn modelId="{5BAAC71B-4706-48F8-B37D-234B89D8AF53}" type="presParOf" srcId="{383FEED5-B701-4C0A-AD53-7A6229AD92F4}" destId="{6C39EE50-7D84-4650-A393-3A85AD5A9047}" srcOrd="2" destOrd="0" presId="urn:microsoft.com/office/officeart/2005/8/layout/vList2"/>
    <dgm:cxn modelId="{FDF7DE00-C49D-42A9-B8A0-85DA5E323A57}" type="presParOf" srcId="{383FEED5-B701-4C0A-AD53-7A6229AD92F4}" destId="{E0FF9035-051E-4572-93BF-DA32EF308F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4ED84C-CDBB-4851-9910-32A59D6CDA5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5509701-53F3-44B4-979F-2A2DB9BFE313}">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Objective</a:t>
          </a:r>
        </a:p>
      </dgm:t>
    </dgm:pt>
    <dgm:pt modelId="{CE857AEB-6B3F-4945-852E-E07AD07DBEEA}" type="parTrans" cxnId="{2918E9C6-9549-4B39-B81D-895DDE48DBA6}">
      <dgm:prSet/>
      <dgm:spPr/>
      <dgm:t>
        <a:bodyPr/>
        <a:lstStyle/>
        <a:p>
          <a:endParaRPr lang="en-US"/>
        </a:p>
      </dgm:t>
    </dgm:pt>
    <dgm:pt modelId="{71266EDC-55BD-4B03-AE45-3D78AE2D62CB}" type="sibTrans" cxnId="{2918E9C6-9549-4B39-B81D-895DDE48DBA6}">
      <dgm:prSet/>
      <dgm:spPr/>
      <dgm:t>
        <a:bodyPr/>
        <a:lstStyle/>
        <a:p>
          <a:endParaRPr lang="en-US"/>
        </a:p>
      </dgm:t>
    </dgm:pt>
    <dgm:pt modelId="{563879CD-8B6F-4169-8234-077BD7E7B4B8}">
      <dgm:prSet phldrT="[Text]" custT="1"/>
      <dgm:spPr/>
      <dgm:t>
        <a:bodyPr/>
        <a:lstStyle/>
        <a:p>
          <a:pPr algn="just">
            <a:buFont typeface="Courier New" panose="02070309020205020404" pitchFamily="49" charset="0"/>
            <a:buNone/>
          </a:pPr>
          <a:r>
            <a:rPr lang="en-US" sz="1700" kern="1200" dirty="0">
              <a:solidFill>
                <a:schemeClr val="bg2">
                  <a:lumMod val="50000"/>
                </a:schemeClr>
              </a:solidFill>
              <a:latin typeface="Calibri" panose="020F0502020204030204" pitchFamily="34" charset="0"/>
              <a:cs typeface="Calibri" panose="020F0502020204030204" pitchFamily="34" charset="0"/>
            </a:rPr>
            <a:t>Showcase the results achieved and status of the project at closure. What results did the project achieve and for whom? Describe the outcomes and impacts, and for which </a:t>
          </a:r>
          <a:r>
            <a:rPr lang="en-US" sz="1700" kern="1200" dirty="0">
              <a:solidFill>
                <a:srgbClr val="0F3C74">
                  <a:lumMod val="50000"/>
                </a:srgbClr>
              </a:solidFill>
              <a:latin typeface="Calibri" panose="020F0502020204030204" pitchFamily="34" charset="0"/>
              <a:ea typeface="+mn-ea"/>
              <a:cs typeface="Calibri" panose="020F0502020204030204" pitchFamily="34" charset="0"/>
            </a:rPr>
            <a:t>beneficiaries Impact in the longer term: What is the long-term impact of the project (Max 800 words). </a:t>
          </a:r>
        </a:p>
      </dgm:t>
    </dgm:pt>
    <dgm:pt modelId="{B7ADD4A2-5EB9-4E38-AE63-691E5FAFAFD1}" type="sibTrans" cxnId="{E607AFCB-9969-47D0-9C5E-D67A338AC4D7}">
      <dgm:prSet/>
      <dgm:spPr/>
      <dgm:t>
        <a:bodyPr/>
        <a:lstStyle/>
        <a:p>
          <a:endParaRPr lang="en-US"/>
        </a:p>
      </dgm:t>
    </dgm:pt>
    <dgm:pt modelId="{3E0DCEAF-BB3F-4502-8A69-235E9CB0896D}" type="parTrans" cxnId="{E607AFCB-9969-47D0-9C5E-D67A338AC4D7}">
      <dgm:prSet/>
      <dgm:spPr/>
      <dgm:t>
        <a:bodyPr/>
        <a:lstStyle/>
        <a:p>
          <a:endParaRPr lang="en-US"/>
        </a:p>
      </dgm:t>
    </dgm:pt>
    <dgm:pt modelId="{52E7C9A0-DAAB-4B79-AF2C-ADD07393EC6B}">
      <dgm:prSet phldrT="[Text]"/>
      <dgm:spPr/>
      <dgm:t>
        <a:bodyPr/>
        <a:lstStyle/>
        <a:p>
          <a:pPr algn="just">
            <a:buFont typeface="Courier New" panose="02070309020205020404" pitchFamily="49" charset="0"/>
            <a:buChar char="o"/>
          </a:pPr>
          <a:endParaRPr lang="en-US" sz="1500" kern="1200" dirty="0">
            <a:solidFill>
              <a:schemeClr val="bg2">
                <a:lumMod val="50000"/>
              </a:schemeClr>
            </a:solidFill>
          </a:endParaRPr>
        </a:p>
      </dgm:t>
    </dgm:pt>
    <dgm:pt modelId="{DF95C651-082A-4A98-B8C3-2B232A664384}" type="parTrans" cxnId="{74507629-17AE-4351-B0CC-167BA417114E}">
      <dgm:prSet/>
      <dgm:spPr/>
      <dgm:t>
        <a:bodyPr/>
        <a:lstStyle/>
        <a:p>
          <a:endParaRPr lang="en-US"/>
        </a:p>
      </dgm:t>
    </dgm:pt>
    <dgm:pt modelId="{5FD6EA37-5A33-4970-A22A-DC6CD9ED9117}" type="sibTrans" cxnId="{74507629-17AE-4351-B0CC-167BA417114E}">
      <dgm:prSet/>
      <dgm:spPr/>
      <dgm:t>
        <a:bodyPr/>
        <a:lstStyle/>
        <a:p>
          <a:endParaRPr lang="en-US"/>
        </a:p>
      </dgm:t>
    </dgm:pt>
    <dgm:pt modelId="{E2880EF8-6497-415B-8E2C-D7BA15AC010E}">
      <dgm:prSet custT="1"/>
      <dgm:spPr/>
      <dgm:t>
        <a:bodyPr/>
        <a:lstStyle/>
        <a:p>
          <a:pPr>
            <a:buFont typeface="Wingdings" panose="05000000000000000000" pitchFamily="2" charset="2"/>
            <a:buChar char="§"/>
          </a:pPr>
          <a:endParaRPr lang="en-US" sz="1600" dirty="0">
            <a:solidFill>
              <a:schemeClr val="bg2">
                <a:lumMod val="50000"/>
              </a:schemeClr>
            </a:solidFill>
            <a:latin typeface="Calibri" panose="020F0502020204030204" pitchFamily="34" charset="0"/>
            <a:cs typeface="Calibri" panose="020F0502020204030204" pitchFamily="34" charset="0"/>
          </a:endParaRPr>
        </a:p>
      </dgm:t>
    </dgm:pt>
    <dgm:pt modelId="{7FB83184-3D1D-47E5-9928-0EF37675FB43}" type="parTrans" cxnId="{18808A52-8575-4AA5-9211-932EBF29CD87}">
      <dgm:prSet/>
      <dgm:spPr/>
      <dgm:t>
        <a:bodyPr/>
        <a:lstStyle/>
        <a:p>
          <a:endParaRPr lang="en-US"/>
        </a:p>
      </dgm:t>
    </dgm:pt>
    <dgm:pt modelId="{99348BBF-0144-4BB1-BA1A-CFA01FB011C4}" type="sibTrans" cxnId="{18808A52-8575-4AA5-9211-932EBF29CD87}">
      <dgm:prSet/>
      <dgm:spPr/>
      <dgm:t>
        <a:bodyPr/>
        <a:lstStyle/>
        <a:p>
          <a:endParaRPr lang="en-US"/>
        </a:p>
      </dgm:t>
    </dgm:pt>
    <dgm:pt modelId="{DB6ACF13-658F-4341-9B70-19BEDE9A5EF6}">
      <dgm:prSet custT="1"/>
      <dgm:spPr/>
      <dgm:t>
        <a:bodyPr/>
        <a:lstStyle/>
        <a:p>
          <a:pPr>
            <a:buFont typeface="Wingdings" panose="05000000000000000000" pitchFamily="2" charset="2"/>
            <a:buChar char="§"/>
          </a:pPr>
          <a:r>
            <a:rPr lang="en-US" sz="1700" dirty="0">
              <a:solidFill>
                <a:schemeClr val="bg2">
                  <a:lumMod val="50000"/>
                </a:schemeClr>
              </a:solidFill>
              <a:latin typeface="Calibri" panose="020F0502020204030204" pitchFamily="34" charset="0"/>
              <a:cs typeface="Calibri" panose="020F0502020204030204" pitchFamily="34" charset="0"/>
            </a:rPr>
            <a:t>Describe the main results of the project, including any unintended results. </a:t>
          </a:r>
        </a:p>
      </dgm:t>
    </dgm:pt>
    <dgm:pt modelId="{4BF6B249-E77E-4450-92F4-11510DA75D50}" type="parTrans" cxnId="{969201E0-64A1-4DCA-8018-77C7F916E082}">
      <dgm:prSet/>
      <dgm:spPr/>
      <dgm:t>
        <a:bodyPr/>
        <a:lstStyle/>
        <a:p>
          <a:endParaRPr lang="en-US"/>
        </a:p>
      </dgm:t>
    </dgm:pt>
    <dgm:pt modelId="{4CE735F0-3637-4281-AE1A-023B1F7793CF}" type="sibTrans" cxnId="{969201E0-64A1-4DCA-8018-77C7F916E082}">
      <dgm:prSet/>
      <dgm:spPr/>
      <dgm:t>
        <a:bodyPr/>
        <a:lstStyle/>
        <a:p>
          <a:endParaRPr lang="en-US"/>
        </a:p>
      </dgm:t>
    </dgm:pt>
    <dgm:pt modelId="{6C11C678-C17D-422D-93E2-C9CEAB4A5111}">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Content to include: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A0ADE5AD-BAD6-4A18-A9B2-83A431C8466C}" type="sibTrans" cxnId="{E81A54BF-D01E-4B74-9EBB-4FD1E97F01CA}">
      <dgm:prSet/>
      <dgm:spPr/>
      <dgm:t>
        <a:bodyPr/>
        <a:lstStyle/>
        <a:p>
          <a:endParaRPr lang="en-US"/>
        </a:p>
      </dgm:t>
    </dgm:pt>
    <dgm:pt modelId="{148648C4-0A94-4424-8EEF-1CEE25DAD982}" type="parTrans" cxnId="{E81A54BF-D01E-4B74-9EBB-4FD1E97F01CA}">
      <dgm:prSet/>
      <dgm:spPr/>
      <dgm:t>
        <a:bodyPr/>
        <a:lstStyle/>
        <a:p>
          <a:endParaRPr lang="en-US"/>
        </a:p>
      </dgm:t>
    </dgm:pt>
    <dgm:pt modelId="{3CBFA0AF-C6B5-4406-8DF2-499C6EB9332D}">
      <dgm:prSet custT="1"/>
      <dgm:spPr/>
      <dgm:t>
        <a:bodyPr/>
        <a:lstStyle/>
        <a:p>
          <a:pPr>
            <a:buFont typeface="Wingdings" panose="05000000000000000000" pitchFamily="2" charset="2"/>
            <a:buChar char="§"/>
          </a:pPr>
          <a:r>
            <a:rPr lang="en-US" sz="1700" dirty="0">
              <a:solidFill>
                <a:schemeClr val="bg2">
                  <a:lumMod val="50000"/>
                </a:schemeClr>
              </a:solidFill>
              <a:latin typeface="Calibri" panose="020F0502020204030204" pitchFamily="34" charset="0"/>
              <a:cs typeface="Calibri" panose="020F0502020204030204" pitchFamily="34" charset="0"/>
            </a:rPr>
            <a:t>What difference has the project made for its end beneficiaries? How has the situation improved as a result of the project? Use facts and figures </a:t>
          </a:r>
          <a:r>
            <a:rPr lang="en-US" sz="1700" dirty="0" err="1">
              <a:solidFill>
                <a:schemeClr val="bg2">
                  <a:lumMod val="50000"/>
                </a:schemeClr>
              </a:solidFill>
              <a:latin typeface="Calibri" panose="020F0502020204030204" pitchFamily="34" charset="0"/>
              <a:cs typeface="Calibri" panose="020F0502020204030204" pitchFamily="34" charset="0"/>
            </a:rPr>
            <a:t>ie</a:t>
          </a:r>
          <a:r>
            <a:rPr lang="en-US" sz="1700" dirty="0">
              <a:solidFill>
                <a:schemeClr val="bg2">
                  <a:lumMod val="50000"/>
                </a:schemeClr>
              </a:solidFill>
              <a:latin typeface="Calibri" panose="020F0502020204030204" pitchFamily="34" charset="0"/>
              <a:cs typeface="Calibri" panose="020F0502020204030204" pitchFamily="34" charset="0"/>
            </a:rPr>
            <a:t> from indicators to support your explanation.</a:t>
          </a:r>
        </a:p>
      </dgm:t>
    </dgm:pt>
    <dgm:pt modelId="{3362D3BE-3337-4E78-8847-C8147D171181}" type="parTrans" cxnId="{E5599812-906B-4339-9CD4-A59189599C51}">
      <dgm:prSet/>
      <dgm:spPr/>
      <dgm:t>
        <a:bodyPr/>
        <a:lstStyle/>
        <a:p>
          <a:endParaRPr lang="en-US"/>
        </a:p>
      </dgm:t>
    </dgm:pt>
    <dgm:pt modelId="{5C942E7F-DFF8-4660-827A-FEAA7CD9E0C2}" type="sibTrans" cxnId="{E5599812-906B-4339-9CD4-A59189599C51}">
      <dgm:prSet/>
      <dgm:spPr/>
      <dgm:t>
        <a:bodyPr/>
        <a:lstStyle/>
        <a:p>
          <a:endParaRPr lang="en-US"/>
        </a:p>
      </dgm:t>
    </dgm:pt>
    <dgm:pt modelId="{36C36968-6B54-43DB-BD65-E0B88199F1D2}">
      <dgm:prSet custT="1"/>
      <dgm:spPr/>
      <dgm:t>
        <a:bodyPr/>
        <a:lstStyle/>
        <a:p>
          <a:pPr>
            <a:buFont typeface="Wingdings" panose="05000000000000000000" pitchFamily="2" charset="2"/>
            <a:buChar char="§"/>
          </a:pPr>
          <a:r>
            <a:rPr lang="en-US" sz="1700" dirty="0">
              <a:solidFill>
                <a:schemeClr val="bg2">
                  <a:lumMod val="50000"/>
                </a:schemeClr>
              </a:solidFill>
              <a:latin typeface="Calibri" panose="020F0502020204030204" pitchFamily="34" charset="0"/>
              <a:cs typeface="Calibri" panose="020F0502020204030204" pitchFamily="34" charset="0"/>
            </a:rPr>
            <a:t> Explain what the importance of the project has been (why does it matter that it achieved its results/was successful), making sure to consider the expected </a:t>
          </a:r>
          <a:r>
            <a:rPr lang="en-US" sz="1700" b="1" dirty="0">
              <a:solidFill>
                <a:schemeClr val="bg2">
                  <a:lumMod val="50000"/>
                </a:schemeClr>
              </a:solidFill>
              <a:latin typeface="Calibri" panose="020F0502020204030204" pitchFamily="34" charset="0"/>
              <a:cs typeface="Calibri" panose="020F0502020204030204" pitchFamily="34" charset="0"/>
            </a:rPr>
            <a:t>long-term impact</a:t>
          </a:r>
          <a:r>
            <a:rPr lang="en-US" sz="1700" dirty="0">
              <a:solidFill>
                <a:schemeClr val="bg2">
                  <a:lumMod val="50000"/>
                </a:schemeClr>
              </a:solidFill>
              <a:latin typeface="Calibri" panose="020F0502020204030204" pitchFamily="34" charset="0"/>
              <a:cs typeface="Calibri" panose="020F0502020204030204" pitchFamily="34" charset="0"/>
            </a:rPr>
            <a:t>. To what extent are the positive effects of the project likely to continue after the funding period? </a:t>
          </a:r>
        </a:p>
      </dgm:t>
    </dgm:pt>
    <dgm:pt modelId="{734C7A7D-893B-4618-AEC8-C8787DCED406}" type="parTrans" cxnId="{60D38583-F278-48C8-BC42-71818FBEFD3E}">
      <dgm:prSet/>
      <dgm:spPr/>
      <dgm:t>
        <a:bodyPr/>
        <a:lstStyle/>
        <a:p>
          <a:endParaRPr lang="en-US"/>
        </a:p>
      </dgm:t>
    </dgm:pt>
    <dgm:pt modelId="{B12B2C8C-FEC4-4045-9D35-D6727A6684DC}" type="sibTrans" cxnId="{60D38583-F278-48C8-BC42-71818FBEFD3E}">
      <dgm:prSet/>
      <dgm:spPr/>
      <dgm:t>
        <a:bodyPr/>
        <a:lstStyle/>
        <a:p>
          <a:endParaRPr lang="en-US"/>
        </a:p>
      </dgm:t>
    </dgm:pt>
    <dgm:pt modelId="{383FEED5-B701-4C0A-AD53-7A6229AD92F4}" type="pres">
      <dgm:prSet presAssocID="{614ED84C-CDBB-4851-9910-32A59D6CDA5E}" presName="linear" presStyleCnt="0">
        <dgm:presLayoutVars>
          <dgm:animLvl val="lvl"/>
          <dgm:resizeHandles val="exact"/>
        </dgm:presLayoutVars>
      </dgm:prSet>
      <dgm:spPr/>
    </dgm:pt>
    <dgm:pt modelId="{8D2077A2-68D2-4A37-B012-EC3E35790C6B}" type="pres">
      <dgm:prSet presAssocID="{F5509701-53F3-44B4-979F-2A2DB9BFE313}" presName="parentText" presStyleLbl="node1" presStyleIdx="0" presStyleCnt="2" custScaleY="55909" custLinFactNeighborY="-13762">
        <dgm:presLayoutVars>
          <dgm:chMax val="0"/>
          <dgm:bulletEnabled val="1"/>
        </dgm:presLayoutVars>
      </dgm:prSet>
      <dgm:spPr/>
    </dgm:pt>
    <dgm:pt modelId="{4B3D4FFD-38B5-4C8A-9BBF-90124A39510C}" type="pres">
      <dgm:prSet presAssocID="{F5509701-53F3-44B4-979F-2A2DB9BFE313}" presName="childText" presStyleLbl="revTx" presStyleIdx="0" presStyleCnt="2" custScaleY="70773" custLinFactNeighborY="-3821">
        <dgm:presLayoutVars>
          <dgm:bulletEnabled val="1"/>
        </dgm:presLayoutVars>
      </dgm:prSet>
      <dgm:spPr/>
    </dgm:pt>
    <dgm:pt modelId="{6C39EE50-7D84-4650-A393-3A85AD5A9047}" type="pres">
      <dgm:prSet presAssocID="{6C11C678-C17D-422D-93E2-C9CEAB4A5111}" presName="parentText" presStyleLbl="node1" presStyleIdx="1" presStyleCnt="2" custScaleY="55101" custLinFactNeighborX="8" custLinFactNeighborY="8301">
        <dgm:presLayoutVars>
          <dgm:chMax val="0"/>
          <dgm:bulletEnabled val="1"/>
        </dgm:presLayoutVars>
      </dgm:prSet>
      <dgm:spPr/>
    </dgm:pt>
    <dgm:pt modelId="{E0FF9035-051E-4572-93BF-DA32EF308F42}" type="pres">
      <dgm:prSet presAssocID="{6C11C678-C17D-422D-93E2-C9CEAB4A5111}" presName="childText" presStyleLbl="revTx" presStyleIdx="1" presStyleCnt="2" custScaleY="92284" custLinFactNeighborY="13278">
        <dgm:presLayoutVars>
          <dgm:bulletEnabled val="1"/>
        </dgm:presLayoutVars>
      </dgm:prSet>
      <dgm:spPr/>
    </dgm:pt>
  </dgm:ptLst>
  <dgm:cxnLst>
    <dgm:cxn modelId="{1FABF302-261C-4E07-B03C-8C63CA95EA86}" type="presOf" srcId="{F5509701-53F3-44B4-979F-2A2DB9BFE313}" destId="{8D2077A2-68D2-4A37-B012-EC3E35790C6B}" srcOrd="0" destOrd="0" presId="urn:microsoft.com/office/officeart/2005/8/layout/vList2"/>
    <dgm:cxn modelId="{E5599812-906B-4339-9CD4-A59189599C51}" srcId="{6C11C678-C17D-422D-93E2-C9CEAB4A5111}" destId="{3CBFA0AF-C6B5-4406-8DF2-499C6EB9332D}" srcOrd="2" destOrd="0" parTransId="{3362D3BE-3337-4E78-8847-C8147D171181}" sibTransId="{5C942E7F-DFF8-4660-827A-FEAA7CD9E0C2}"/>
    <dgm:cxn modelId="{D5155E15-A1A9-4EF9-9D96-BA076D211CA7}" type="presOf" srcId="{36C36968-6B54-43DB-BD65-E0B88199F1D2}" destId="{E0FF9035-051E-4572-93BF-DA32EF308F42}" srcOrd="0" destOrd="3" presId="urn:microsoft.com/office/officeart/2005/8/layout/vList2"/>
    <dgm:cxn modelId="{8BA0BC22-C8FE-46AC-9327-423D63006FB3}" type="presOf" srcId="{DB6ACF13-658F-4341-9B70-19BEDE9A5EF6}" destId="{E0FF9035-051E-4572-93BF-DA32EF308F42}" srcOrd="0" destOrd="1" presId="urn:microsoft.com/office/officeart/2005/8/layout/vList2"/>
    <dgm:cxn modelId="{74507629-17AE-4351-B0CC-167BA417114E}" srcId="{F5509701-53F3-44B4-979F-2A2DB9BFE313}" destId="{52E7C9A0-DAAB-4B79-AF2C-ADD07393EC6B}" srcOrd="1" destOrd="0" parTransId="{DF95C651-082A-4A98-B8C3-2B232A664384}" sibTransId="{5FD6EA37-5A33-4970-A22A-DC6CD9ED9117}"/>
    <dgm:cxn modelId="{DC0D583D-E234-4A7C-A8B3-8C2D7B1F8CC8}" type="presOf" srcId="{563879CD-8B6F-4169-8234-077BD7E7B4B8}" destId="{4B3D4FFD-38B5-4C8A-9BBF-90124A39510C}" srcOrd="0" destOrd="0" presId="urn:microsoft.com/office/officeart/2005/8/layout/vList2"/>
    <dgm:cxn modelId="{0D507A40-7D71-450B-ADE1-34412AD7174C}" type="presOf" srcId="{3CBFA0AF-C6B5-4406-8DF2-499C6EB9332D}" destId="{E0FF9035-051E-4572-93BF-DA32EF308F42}" srcOrd="0" destOrd="2" presId="urn:microsoft.com/office/officeart/2005/8/layout/vList2"/>
    <dgm:cxn modelId="{18808A52-8575-4AA5-9211-932EBF29CD87}" srcId="{6C11C678-C17D-422D-93E2-C9CEAB4A5111}" destId="{E2880EF8-6497-415B-8E2C-D7BA15AC010E}" srcOrd="0" destOrd="0" parTransId="{7FB83184-3D1D-47E5-9928-0EF37675FB43}" sibTransId="{99348BBF-0144-4BB1-BA1A-CFA01FB011C4}"/>
    <dgm:cxn modelId="{72011F7C-96AC-49BC-BC20-4442E9BD6D52}" type="presOf" srcId="{614ED84C-CDBB-4851-9910-32A59D6CDA5E}" destId="{383FEED5-B701-4C0A-AD53-7A6229AD92F4}" srcOrd="0" destOrd="0" presId="urn:microsoft.com/office/officeart/2005/8/layout/vList2"/>
    <dgm:cxn modelId="{60D38583-F278-48C8-BC42-71818FBEFD3E}" srcId="{6C11C678-C17D-422D-93E2-C9CEAB4A5111}" destId="{36C36968-6B54-43DB-BD65-E0B88199F1D2}" srcOrd="3" destOrd="0" parTransId="{734C7A7D-893B-4618-AEC8-C8787DCED406}" sibTransId="{B12B2C8C-FEC4-4045-9D35-D6727A6684DC}"/>
    <dgm:cxn modelId="{E81A54BF-D01E-4B74-9EBB-4FD1E97F01CA}" srcId="{614ED84C-CDBB-4851-9910-32A59D6CDA5E}" destId="{6C11C678-C17D-422D-93E2-C9CEAB4A5111}" srcOrd="1" destOrd="0" parTransId="{148648C4-0A94-4424-8EEF-1CEE25DAD982}" sibTransId="{A0ADE5AD-BAD6-4A18-A9B2-83A431C8466C}"/>
    <dgm:cxn modelId="{427D48C3-60A0-4419-AFB9-53D1DE3F2571}" type="presOf" srcId="{E2880EF8-6497-415B-8E2C-D7BA15AC010E}" destId="{E0FF9035-051E-4572-93BF-DA32EF308F42}" srcOrd="0" destOrd="0" presId="urn:microsoft.com/office/officeart/2005/8/layout/vList2"/>
    <dgm:cxn modelId="{2918E9C6-9549-4B39-B81D-895DDE48DBA6}" srcId="{614ED84C-CDBB-4851-9910-32A59D6CDA5E}" destId="{F5509701-53F3-44B4-979F-2A2DB9BFE313}" srcOrd="0" destOrd="0" parTransId="{CE857AEB-6B3F-4945-852E-E07AD07DBEEA}" sibTransId="{71266EDC-55BD-4B03-AE45-3D78AE2D62CB}"/>
    <dgm:cxn modelId="{E607AFCB-9969-47D0-9C5E-D67A338AC4D7}" srcId="{F5509701-53F3-44B4-979F-2A2DB9BFE313}" destId="{563879CD-8B6F-4169-8234-077BD7E7B4B8}" srcOrd="0" destOrd="0" parTransId="{3E0DCEAF-BB3F-4502-8A69-235E9CB0896D}" sibTransId="{B7ADD4A2-5EB9-4E38-AE63-691E5FAFAFD1}"/>
    <dgm:cxn modelId="{49968BDB-3E9E-4616-BC34-0047FB55977F}" type="presOf" srcId="{52E7C9A0-DAAB-4B79-AF2C-ADD07393EC6B}" destId="{4B3D4FFD-38B5-4C8A-9BBF-90124A39510C}" srcOrd="0" destOrd="1" presId="urn:microsoft.com/office/officeart/2005/8/layout/vList2"/>
    <dgm:cxn modelId="{969201E0-64A1-4DCA-8018-77C7F916E082}" srcId="{6C11C678-C17D-422D-93E2-C9CEAB4A5111}" destId="{DB6ACF13-658F-4341-9B70-19BEDE9A5EF6}" srcOrd="1" destOrd="0" parTransId="{4BF6B249-E77E-4450-92F4-11510DA75D50}" sibTransId="{4CE735F0-3637-4281-AE1A-023B1F7793CF}"/>
    <dgm:cxn modelId="{8B5B56EF-5F40-4573-9548-C9C1A7B5705F}" type="presOf" srcId="{6C11C678-C17D-422D-93E2-C9CEAB4A5111}" destId="{6C39EE50-7D84-4650-A393-3A85AD5A9047}" srcOrd="0" destOrd="0" presId="urn:microsoft.com/office/officeart/2005/8/layout/vList2"/>
    <dgm:cxn modelId="{97C179C4-ED52-4991-9E87-C570FF90B7B0}" type="presParOf" srcId="{383FEED5-B701-4C0A-AD53-7A6229AD92F4}" destId="{8D2077A2-68D2-4A37-B012-EC3E35790C6B}" srcOrd="0" destOrd="0" presId="urn:microsoft.com/office/officeart/2005/8/layout/vList2"/>
    <dgm:cxn modelId="{7A1461E3-3A5D-4701-AF37-EC6412044EE8}" type="presParOf" srcId="{383FEED5-B701-4C0A-AD53-7A6229AD92F4}" destId="{4B3D4FFD-38B5-4C8A-9BBF-90124A39510C}" srcOrd="1" destOrd="0" presId="urn:microsoft.com/office/officeart/2005/8/layout/vList2"/>
    <dgm:cxn modelId="{5BAAC71B-4706-48F8-B37D-234B89D8AF53}" type="presParOf" srcId="{383FEED5-B701-4C0A-AD53-7A6229AD92F4}" destId="{6C39EE50-7D84-4650-A393-3A85AD5A9047}" srcOrd="2" destOrd="0" presId="urn:microsoft.com/office/officeart/2005/8/layout/vList2"/>
    <dgm:cxn modelId="{FDF7DE00-C49D-42A9-B8A0-85DA5E323A57}" type="presParOf" srcId="{383FEED5-B701-4C0A-AD53-7A6229AD92F4}" destId="{E0FF9035-051E-4572-93BF-DA32EF308F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4ED84C-CDBB-4851-9910-32A59D6CDA5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563879CD-8B6F-4169-8234-077BD7E7B4B8}">
      <dgm:prSet phldrT="[Text]" custT="1"/>
      <dgm:spPr/>
      <dgm:t>
        <a:bodyPr/>
        <a:lstStyle/>
        <a:p>
          <a:pPr algn="just">
            <a:buFont typeface="Courier New" panose="02070309020205020404" pitchFamily="49" charset="0"/>
            <a:buChar char="o"/>
          </a:pPr>
          <a:r>
            <a:rPr lang="en-US" sz="1800" b="1" dirty="0">
              <a:solidFill>
                <a:schemeClr val="bg2">
                  <a:lumMod val="50000"/>
                </a:schemeClr>
              </a:solidFill>
              <a:latin typeface="Calibri" panose="020F0502020204030204" pitchFamily="34" charset="0"/>
              <a:cs typeface="Calibri" panose="020F0502020204030204" pitchFamily="34" charset="0"/>
            </a:rPr>
            <a:t>Describe</a:t>
          </a:r>
          <a:r>
            <a:rPr lang="en-US" sz="1800" dirty="0">
              <a:solidFill>
                <a:schemeClr val="bg2">
                  <a:lumMod val="50000"/>
                </a:schemeClr>
              </a:solidFill>
              <a:latin typeface="Calibri" panose="020F0502020204030204" pitchFamily="34" charset="0"/>
              <a:cs typeface="Calibri" panose="020F0502020204030204" pitchFamily="34" charset="0"/>
            </a:rPr>
            <a:t> your main challenges and the lessons you learned. Refer to any relevant monitoring and evaluation findings (Maximum 400 words)</a:t>
          </a:r>
        </a:p>
      </dgm:t>
    </dgm:pt>
    <dgm:pt modelId="{B7ADD4A2-5EB9-4E38-AE63-691E5FAFAFD1}" type="sibTrans" cxnId="{E607AFCB-9969-47D0-9C5E-D67A338AC4D7}">
      <dgm:prSet/>
      <dgm:spPr/>
      <dgm:t>
        <a:bodyPr/>
        <a:lstStyle/>
        <a:p>
          <a:endParaRPr lang="en-US"/>
        </a:p>
      </dgm:t>
    </dgm:pt>
    <dgm:pt modelId="{3E0DCEAF-BB3F-4502-8A69-235E9CB0896D}" type="parTrans" cxnId="{E607AFCB-9969-47D0-9C5E-D67A338AC4D7}">
      <dgm:prSet/>
      <dgm:spPr/>
      <dgm:t>
        <a:bodyPr/>
        <a:lstStyle/>
        <a:p>
          <a:endParaRPr lang="en-US"/>
        </a:p>
      </dgm:t>
    </dgm:pt>
    <dgm:pt modelId="{52E7C9A0-DAAB-4B79-AF2C-ADD07393EC6B}">
      <dgm:prSet phldrT="[Text]"/>
      <dgm:spPr/>
      <dgm:t>
        <a:bodyPr/>
        <a:lstStyle/>
        <a:p>
          <a:pPr algn="just">
            <a:buFont typeface="Courier New" panose="02070309020205020404" pitchFamily="49" charset="0"/>
            <a:buChar char="o"/>
          </a:pPr>
          <a:endParaRPr lang="en-US" sz="1500" dirty="0">
            <a:solidFill>
              <a:schemeClr val="bg2">
                <a:lumMod val="50000"/>
              </a:schemeClr>
            </a:solidFill>
          </a:endParaRPr>
        </a:p>
      </dgm:t>
    </dgm:pt>
    <dgm:pt modelId="{DF95C651-082A-4A98-B8C3-2B232A664384}" type="parTrans" cxnId="{74507629-17AE-4351-B0CC-167BA417114E}">
      <dgm:prSet/>
      <dgm:spPr/>
      <dgm:t>
        <a:bodyPr/>
        <a:lstStyle/>
        <a:p>
          <a:endParaRPr lang="en-US"/>
        </a:p>
      </dgm:t>
    </dgm:pt>
    <dgm:pt modelId="{5FD6EA37-5A33-4970-A22A-DC6CD9ED9117}" type="sibTrans" cxnId="{74507629-17AE-4351-B0CC-167BA417114E}">
      <dgm:prSet/>
      <dgm:spPr/>
      <dgm:t>
        <a:bodyPr/>
        <a:lstStyle/>
        <a:p>
          <a:endParaRPr lang="en-US"/>
        </a:p>
      </dgm:t>
    </dgm:pt>
    <dgm:pt modelId="{6C11C678-C17D-422D-93E2-C9CEAB4A5111}">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Content to Include: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A0ADE5AD-BAD6-4A18-A9B2-83A431C8466C}" type="sibTrans" cxnId="{E81A54BF-D01E-4B74-9EBB-4FD1E97F01CA}">
      <dgm:prSet/>
      <dgm:spPr/>
      <dgm:t>
        <a:bodyPr/>
        <a:lstStyle/>
        <a:p>
          <a:endParaRPr lang="en-US"/>
        </a:p>
      </dgm:t>
    </dgm:pt>
    <dgm:pt modelId="{148648C4-0A94-4424-8EEF-1CEE25DAD982}" type="parTrans" cxnId="{E81A54BF-D01E-4B74-9EBB-4FD1E97F01CA}">
      <dgm:prSet/>
      <dgm:spPr/>
      <dgm:t>
        <a:bodyPr/>
        <a:lstStyle/>
        <a:p>
          <a:endParaRPr lang="en-US"/>
        </a:p>
      </dgm:t>
    </dgm:pt>
    <dgm:pt modelId="{F5509701-53F3-44B4-979F-2A2DB9BFE313}">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Objective: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71266EDC-55BD-4B03-AE45-3D78AE2D62CB}" type="sibTrans" cxnId="{2918E9C6-9549-4B39-B81D-895DDE48DBA6}">
      <dgm:prSet/>
      <dgm:spPr/>
      <dgm:t>
        <a:bodyPr/>
        <a:lstStyle/>
        <a:p>
          <a:endParaRPr lang="en-US"/>
        </a:p>
      </dgm:t>
    </dgm:pt>
    <dgm:pt modelId="{CE857AEB-6B3F-4945-852E-E07AD07DBEEA}" type="parTrans" cxnId="{2918E9C6-9549-4B39-B81D-895DDE48DBA6}">
      <dgm:prSet/>
      <dgm:spPr/>
      <dgm:t>
        <a:bodyPr/>
        <a:lstStyle/>
        <a:p>
          <a:endParaRPr lang="en-US"/>
        </a:p>
      </dgm:t>
    </dgm:pt>
    <dgm:pt modelId="{E2880EF8-6497-415B-8E2C-D7BA15AC010E}">
      <dgm:prSet custT="1"/>
      <dgm:spPr/>
      <dgm:t>
        <a:bodyPr/>
        <a:lstStyle/>
        <a:p>
          <a:pPr algn="ctr">
            <a:buFontTx/>
            <a:buNone/>
          </a:pPr>
          <a:r>
            <a:rPr lang="en-US" sz="1800" b="1" dirty="0">
              <a:latin typeface="Calibri" panose="020F0502020204030204" pitchFamily="34" charset="0"/>
              <a:cs typeface="Calibri" panose="020F0502020204030204" pitchFamily="34" charset="0"/>
            </a:rPr>
            <a:t>   </a:t>
          </a:r>
          <a:r>
            <a:rPr lang="en-US" sz="1800" b="1" dirty="0">
              <a:solidFill>
                <a:schemeClr val="bg2">
                  <a:lumMod val="50000"/>
                </a:schemeClr>
              </a:solidFill>
              <a:latin typeface="Calibri" panose="020F0502020204030204" pitchFamily="34" charset="0"/>
              <a:cs typeface="Calibri" panose="020F0502020204030204" pitchFamily="34" charset="0"/>
            </a:rPr>
            <a:t>Challenges</a:t>
          </a:r>
          <a:r>
            <a:rPr lang="en-US" sz="1800" dirty="0">
              <a:solidFill>
                <a:schemeClr val="bg2">
                  <a:lumMod val="50000"/>
                </a:schemeClr>
              </a:solidFill>
              <a:latin typeface="Calibri" panose="020F0502020204030204" pitchFamily="34" charset="0"/>
              <a:cs typeface="Calibri" panose="020F0502020204030204" pitchFamily="34" charset="0"/>
            </a:rPr>
            <a:t> are the things you had problems or difficulties with. It is perfectly normal to have experienced challenges and to be transparent about these.</a:t>
          </a:r>
        </a:p>
      </dgm:t>
    </dgm:pt>
    <dgm:pt modelId="{99348BBF-0144-4BB1-BA1A-CFA01FB011C4}" type="sibTrans" cxnId="{18808A52-8575-4AA5-9211-932EBF29CD87}">
      <dgm:prSet/>
      <dgm:spPr/>
      <dgm:t>
        <a:bodyPr/>
        <a:lstStyle/>
        <a:p>
          <a:endParaRPr lang="en-US"/>
        </a:p>
      </dgm:t>
    </dgm:pt>
    <dgm:pt modelId="{7FB83184-3D1D-47E5-9928-0EF37675FB43}" type="parTrans" cxnId="{18808A52-8575-4AA5-9211-932EBF29CD87}">
      <dgm:prSet/>
      <dgm:spPr/>
      <dgm:t>
        <a:bodyPr/>
        <a:lstStyle/>
        <a:p>
          <a:endParaRPr lang="en-US"/>
        </a:p>
      </dgm:t>
    </dgm:pt>
    <dgm:pt modelId="{08074B2D-8397-4CF0-B1E5-90B5452AF5A5}">
      <dgm:prSet custT="1"/>
      <dgm:spPr/>
      <dgm:t>
        <a:bodyPr/>
        <a:lstStyle/>
        <a:p>
          <a:pPr algn="l">
            <a:buFont typeface="Wingdings" panose="05000000000000000000" pitchFamily="2" charset="2"/>
            <a:buChar char="§"/>
          </a:pPr>
          <a:r>
            <a:rPr lang="en-US" sz="1600" dirty="0">
              <a:solidFill>
                <a:schemeClr val="bg2">
                  <a:lumMod val="50000"/>
                </a:schemeClr>
              </a:solidFill>
              <a:latin typeface="Calibri" panose="020F0502020204030204" pitchFamily="34" charset="0"/>
              <a:cs typeface="Calibri" panose="020F0502020204030204" pitchFamily="34" charset="0"/>
            </a:rPr>
            <a:t>What exactly was the challenge and why was it a challenge?</a:t>
          </a:r>
        </a:p>
      </dgm:t>
    </dgm:pt>
    <dgm:pt modelId="{1E6CCAC5-CD4F-4877-8411-7812F5C2EBFB}" type="parTrans" cxnId="{1DFF9604-A4C5-4ABB-A568-B6A2A824D911}">
      <dgm:prSet/>
      <dgm:spPr/>
      <dgm:t>
        <a:bodyPr/>
        <a:lstStyle/>
        <a:p>
          <a:endParaRPr lang="en-US"/>
        </a:p>
      </dgm:t>
    </dgm:pt>
    <dgm:pt modelId="{190A5A63-DCB4-43F4-BC12-3E533544729E}" type="sibTrans" cxnId="{1DFF9604-A4C5-4ABB-A568-B6A2A824D911}">
      <dgm:prSet/>
      <dgm:spPr/>
      <dgm:t>
        <a:bodyPr/>
        <a:lstStyle/>
        <a:p>
          <a:endParaRPr lang="en-US"/>
        </a:p>
      </dgm:t>
    </dgm:pt>
    <dgm:pt modelId="{AE4F8D80-D01D-4E27-BAC2-CF8A0A5F056D}">
      <dgm:prSet custT="1"/>
      <dgm:spPr/>
      <dgm:t>
        <a:bodyPr/>
        <a:lstStyle/>
        <a:p>
          <a:pPr algn="l">
            <a:buFont typeface="Wingdings" panose="05000000000000000000" pitchFamily="2" charset="2"/>
            <a:buChar char="§"/>
          </a:pPr>
          <a:r>
            <a:rPr lang="en-US" sz="1600" dirty="0">
              <a:solidFill>
                <a:schemeClr val="bg2">
                  <a:lumMod val="50000"/>
                </a:schemeClr>
              </a:solidFill>
              <a:latin typeface="Calibri" panose="020F0502020204030204" pitchFamily="34" charset="0"/>
              <a:cs typeface="Calibri" panose="020F0502020204030204" pitchFamily="34" charset="0"/>
            </a:rPr>
            <a:t>How did this affect implementation, and how much? For example: created a risk but didn’t materialize; created a big risk which materialized and caused X and Y to happen.</a:t>
          </a:r>
        </a:p>
      </dgm:t>
    </dgm:pt>
    <dgm:pt modelId="{6B75D794-0170-477D-B290-0F7ACE7D2FAD}" type="parTrans" cxnId="{B883EB71-2C5A-4808-8E1E-896A7BCB70E0}">
      <dgm:prSet/>
      <dgm:spPr/>
      <dgm:t>
        <a:bodyPr/>
        <a:lstStyle/>
        <a:p>
          <a:endParaRPr lang="en-US"/>
        </a:p>
      </dgm:t>
    </dgm:pt>
    <dgm:pt modelId="{B1DC9A9D-15E8-4B99-8D00-0313E78DE619}" type="sibTrans" cxnId="{B883EB71-2C5A-4808-8E1E-896A7BCB70E0}">
      <dgm:prSet/>
      <dgm:spPr/>
      <dgm:t>
        <a:bodyPr/>
        <a:lstStyle/>
        <a:p>
          <a:endParaRPr lang="en-US"/>
        </a:p>
      </dgm:t>
    </dgm:pt>
    <dgm:pt modelId="{DFEF2B8B-E817-4C90-BBC5-551948F252AC}">
      <dgm:prSet custT="1"/>
      <dgm:spPr/>
      <dgm:t>
        <a:bodyPr/>
        <a:lstStyle/>
        <a:p>
          <a:pPr algn="l">
            <a:buFontTx/>
            <a:buNone/>
          </a:pPr>
          <a:r>
            <a:rPr lang="en-US" sz="1800" b="1" dirty="0">
              <a:solidFill>
                <a:schemeClr val="bg2">
                  <a:lumMod val="50000"/>
                </a:schemeClr>
              </a:solidFill>
              <a:latin typeface="Calibri" panose="020F0502020204030204" pitchFamily="34" charset="0"/>
              <a:cs typeface="Calibri" panose="020F0502020204030204" pitchFamily="34" charset="0"/>
            </a:rPr>
            <a:t>     Lessons learnt </a:t>
          </a:r>
          <a:r>
            <a:rPr lang="en-US" sz="1800" dirty="0">
              <a:solidFill>
                <a:schemeClr val="bg2">
                  <a:lumMod val="50000"/>
                </a:schemeClr>
              </a:solidFill>
              <a:latin typeface="Calibri" panose="020F0502020204030204" pitchFamily="34" charset="0"/>
              <a:cs typeface="Calibri" panose="020F0502020204030204" pitchFamily="34" charset="0"/>
            </a:rPr>
            <a:t>stem from decisions you took, or practices used to address your challenges and lessons you draw from their effectiveness</a:t>
          </a:r>
          <a:r>
            <a:rPr lang="en-US" sz="1600" dirty="0">
              <a:solidFill>
                <a:schemeClr val="bg2">
                  <a:lumMod val="50000"/>
                </a:schemeClr>
              </a:solidFill>
              <a:latin typeface="Calibri" panose="020F0502020204030204" pitchFamily="34" charset="0"/>
              <a:cs typeface="Calibri" panose="020F0502020204030204" pitchFamily="34" charset="0"/>
            </a:rPr>
            <a:t>. </a:t>
          </a:r>
        </a:p>
      </dgm:t>
    </dgm:pt>
    <dgm:pt modelId="{9FBDA442-116D-4A03-A0ED-4262A493F9BD}" type="parTrans" cxnId="{3F448052-E992-4E9E-8C76-C62EB0E65908}">
      <dgm:prSet/>
      <dgm:spPr/>
      <dgm:t>
        <a:bodyPr/>
        <a:lstStyle/>
        <a:p>
          <a:endParaRPr lang="en-US"/>
        </a:p>
      </dgm:t>
    </dgm:pt>
    <dgm:pt modelId="{1D3CE727-D73F-41C5-BD30-F64AEA8F322B}" type="sibTrans" cxnId="{3F448052-E992-4E9E-8C76-C62EB0E65908}">
      <dgm:prSet/>
      <dgm:spPr/>
      <dgm:t>
        <a:bodyPr/>
        <a:lstStyle/>
        <a:p>
          <a:endParaRPr lang="en-US"/>
        </a:p>
      </dgm:t>
    </dgm:pt>
    <dgm:pt modelId="{A580C075-DD40-4089-BD4E-470031071EC9}">
      <dgm:prSet custT="1"/>
      <dgm:spPr/>
      <dgm:t>
        <a:bodyPr/>
        <a:lstStyle/>
        <a:p>
          <a:pPr>
            <a:buFont typeface="Wingdings" panose="05000000000000000000" pitchFamily="2" charset="2"/>
            <a:buChar char="§"/>
          </a:pPr>
          <a:r>
            <a:rPr lang="en-US" sz="1600" dirty="0">
              <a:solidFill>
                <a:schemeClr val="bg2">
                  <a:lumMod val="50000"/>
                </a:schemeClr>
              </a:solidFill>
              <a:latin typeface="Calibri" panose="020F0502020204030204" pitchFamily="34" charset="0"/>
              <a:cs typeface="Calibri" panose="020F0502020204030204" pitchFamily="34" charset="0"/>
            </a:rPr>
            <a:t>Some lessons may be how you addressed your challenges in this period.</a:t>
          </a:r>
        </a:p>
      </dgm:t>
    </dgm:pt>
    <dgm:pt modelId="{B7A51236-F2B6-4380-92F6-89EB8E2EAF8B}" type="parTrans" cxnId="{EB2F433D-D578-49BA-987D-44539E44844D}">
      <dgm:prSet/>
      <dgm:spPr/>
      <dgm:t>
        <a:bodyPr/>
        <a:lstStyle/>
        <a:p>
          <a:endParaRPr lang="en-US"/>
        </a:p>
      </dgm:t>
    </dgm:pt>
    <dgm:pt modelId="{795C33A1-27DC-4B9A-A033-4EF846AFDB93}" type="sibTrans" cxnId="{EB2F433D-D578-49BA-987D-44539E44844D}">
      <dgm:prSet/>
      <dgm:spPr/>
      <dgm:t>
        <a:bodyPr/>
        <a:lstStyle/>
        <a:p>
          <a:endParaRPr lang="en-US"/>
        </a:p>
      </dgm:t>
    </dgm:pt>
    <dgm:pt modelId="{331EAD56-2AD8-43D8-9FC4-74C0019B5DEC}">
      <dgm:prSet custT="1"/>
      <dgm:spPr/>
      <dgm:t>
        <a:bodyPr/>
        <a:lstStyle/>
        <a:p>
          <a:pPr>
            <a:buFont typeface="Wingdings" panose="05000000000000000000" pitchFamily="2" charset="2"/>
            <a:buChar char="§"/>
          </a:pPr>
          <a:r>
            <a:rPr lang="en-US" sz="1600" dirty="0">
              <a:solidFill>
                <a:schemeClr val="bg2">
                  <a:lumMod val="50000"/>
                </a:schemeClr>
              </a:solidFill>
              <a:latin typeface="Calibri" panose="020F0502020204030204" pitchFamily="34" charset="0"/>
              <a:cs typeface="Calibri" panose="020F0502020204030204" pitchFamily="34" charset="0"/>
            </a:rPr>
            <a:t>Some lessons may be what you would do differently next time.</a:t>
          </a:r>
        </a:p>
      </dgm:t>
    </dgm:pt>
    <dgm:pt modelId="{5961A35B-14A1-4FCE-91B6-D104B1D62DA5}" type="parTrans" cxnId="{1CD2A1CB-6A2C-438D-B561-FDB7CCD4EF8A}">
      <dgm:prSet/>
      <dgm:spPr/>
      <dgm:t>
        <a:bodyPr/>
        <a:lstStyle/>
        <a:p>
          <a:endParaRPr lang="en-US"/>
        </a:p>
      </dgm:t>
    </dgm:pt>
    <dgm:pt modelId="{336238B2-2FFD-4366-9170-77E1C578D2B5}" type="sibTrans" cxnId="{1CD2A1CB-6A2C-438D-B561-FDB7CCD4EF8A}">
      <dgm:prSet/>
      <dgm:spPr/>
      <dgm:t>
        <a:bodyPr/>
        <a:lstStyle/>
        <a:p>
          <a:endParaRPr lang="en-US"/>
        </a:p>
      </dgm:t>
    </dgm:pt>
    <dgm:pt modelId="{383FEED5-B701-4C0A-AD53-7A6229AD92F4}" type="pres">
      <dgm:prSet presAssocID="{614ED84C-CDBB-4851-9910-32A59D6CDA5E}" presName="linear" presStyleCnt="0">
        <dgm:presLayoutVars>
          <dgm:animLvl val="lvl"/>
          <dgm:resizeHandles val="exact"/>
        </dgm:presLayoutVars>
      </dgm:prSet>
      <dgm:spPr/>
    </dgm:pt>
    <dgm:pt modelId="{8D2077A2-68D2-4A37-B012-EC3E35790C6B}" type="pres">
      <dgm:prSet presAssocID="{F5509701-53F3-44B4-979F-2A2DB9BFE313}" presName="parentText" presStyleLbl="node1" presStyleIdx="0" presStyleCnt="2" custScaleY="55909" custLinFactNeighborY="-13762">
        <dgm:presLayoutVars>
          <dgm:chMax val="0"/>
          <dgm:bulletEnabled val="1"/>
        </dgm:presLayoutVars>
      </dgm:prSet>
      <dgm:spPr/>
    </dgm:pt>
    <dgm:pt modelId="{4B3D4FFD-38B5-4C8A-9BBF-90124A39510C}" type="pres">
      <dgm:prSet presAssocID="{F5509701-53F3-44B4-979F-2A2DB9BFE313}" presName="childText" presStyleLbl="revTx" presStyleIdx="0" presStyleCnt="2" custScaleY="72389" custLinFactNeighborX="8" custLinFactNeighborY="1703">
        <dgm:presLayoutVars>
          <dgm:bulletEnabled val="1"/>
        </dgm:presLayoutVars>
      </dgm:prSet>
      <dgm:spPr/>
    </dgm:pt>
    <dgm:pt modelId="{6C39EE50-7D84-4650-A393-3A85AD5A9047}" type="pres">
      <dgm:prSet presAssocID="{6C11C678-C17D-422D-93E2-C9CEAB4A5111}" presName="parentText" presStyleLbl="node1" presStyleIdx="1" presStyleCnt="2" custScaleY="55101" custLinFactNeighborX="8" custLinFactNeighborY="1191">
        <dgm:presLayoutVars>
          <dgm:chMax val="0"/>
          <dgm:bulletEnabled val="1"/>
        </dgm:presLayoutVars>
      </dgm:prSet>
      <dgm:spPr/>
    </dgm:pt>
    <dgm:pt modelId="{E0FF9035-051E-4572-93BF-DA32EF308F42}" type="pres">
      <dgm:prSet presAssocID="{6C11C678-C17D-422D-93E2-C9CEAB4A5111}" presName="childText" presStyleLbl="revTx" presStyleIdx="1" presStyleCnt="2" custScaleY="92284" custLinFactNeighborY="13278">
        <dgm:presLayoutVars>
          <dgm:bulletEnabled val="1"/>
        </dgm:presLayoutVars>
      </dgm:prSet>
      <dgm:spPr/>
    </dgm:pt>
  </dgm:ptLst>
  <dgm:cxnLst>
    <dgm:cxn modelId="{1FABF302-261C-4E07-B03C-8C63CA95EA86}" type="presOf" srcId="{F5509701-53F3-44B4-979F-2A2DB9BFE313}" destId="{8D2077A2-68D2-4A37-B012-EC3E35790C6B}" srcOrd="0" destOrd="0" presId="urn:microsoft.com/office/officeart/2005/8/layout/vList2"/>
    <dgm:cxn modelId="{1DFF9604-A4C5-4ABB-A568-B6A2A824D911}" srcId="{E2880EF8-6497-415B-8E2C-D7BA15AC010E}" destId="{08074B2D-8397-4CF0-B1E5-90B5452AF5A5}" srcOrd="0" destOrd="0" parTransId="{1E6CCAC5-CD4F-4877-8411-7812F5C2EBFB}" sibTransId="{190A5A63-DCB4-43F4-BC12-3E533544729E}"/>
    <dgm:cxn modelId="{74507629-17AE-4351-B0CC-167BA417114E}" srcId="{F5509701-53F3-44B4-979F-2A2DB9BFE313}" destId="{52E7C9A0-DAAB-4B79-AF2C-ADD07393EC6B}" srcOrd="1" destOrd="0" parTransId="{DF95C651-082A-4A98-B8C3-2B232A664384}" sibTransId="{5FD6EA37-5A33-4970-A22A-DC6CD9ED9117}"/>
    <dgm:cxn modelId="{EB2F433D-D578-49BA-987D-44539E44844D}" srcId="{DFEF2B8B-E817-4C90-BBC5-551948F252AC}" destId="{A580C075-DD40-4089-BD4E-470031071EC9}" srcOrd="0" destOrd="0" parTransId="{B7A51236-F2B6-4380-92F6-89EB8E2EAF8B}" sibTransId="{795C33A1-27DC-4B9A-A033-4EF846AFDB93}"/>
    <dgm:cxn modelId="{DC0D583D-E234-4A7C-A8B3-8C2D7B1F8CC8}" type="presOf" srcId="{563879CD-8B6F-4169-8234-077BD7E7B4B8}" destId="{4B3D4FFD-38B5-4C8A-9BBF-90124A39510C}" srcOrd="0" destOrd="0" presId="urn:microsoft.com/office/officeart/2005/8/layout/vList2"/>
    <dgm:cxn modelId="{AAFB6667-4223-40E3-A64C-2A5A4B6840F8}" type="presOf" srcId="{08074B2D-8397-4CF0-B1E5-90B5452AF5A5}" destId="{E0FF9035-051E-4572-93BF-DA32EF308F42}" srcOrd="0" destOrd="1" presId="urn:microsoft.com/office/officeart/2005/8/layout/vList2"/>
    <dgm:cxn modelId="{B883EB71-2C5A-4808-8E1E-896A7BCB70E0}" srcId="{E2880EF8-6497-415B-8E2C-D7BA15AC010E}" destId="{AE4F8D80-D01D-4E27-BAC2-CF8A0A5F056D}" srcOrd="1" destOrd="0" parTransId="{6B75D794-0170-477D-B290-0F7ACE7D2FAD}" sibTransId="{B1DC9A9D-15E8-4B99-8D00-0313E78DE619}"/>
    <dgm:cxn modelId="{3F448052-E992-4E9E-8C76-C62EB0E65908}" srcId="{6C11C678-C17D-422D-93E2-C9CEAB4A5111}" destId="{DFEF2B8B-E817-4C90-BBC5-551948F252AC}" srcOrd="1" destOrd="0" parTransId="{9FBDA442-116D-4A03-A0ED-4262A493F9BD}" sibTransId="{1D3CE727-D73F-41C5-BD30-F64AEA8F322B}"/>
    <dgm:cxn modelId="{18808A52-8575-4AA5-9211-932EBF29CD87}" srcId="{6C11C678-C17D-422D-93E2-C9CEAB4A5111}" destId="{E2880EF8-6497-415B-8E2C-D7BA15AC010E}" srcOrd="0" destOrd="0" parTransId="{7FB83184-3D1D-47E5-9928-0EF37675FB43}" sibTransId="{99348BBF-0144-4BB1-BA1A-CFA01FB011C4}"/>
    <dgm:cxn modelId="{FF1E1077-8DF6-47AC-8D26-F2A1289D410D}" type="presOf" srcId="{AE4F8D80-D01D-4E27-BAC2-CF8A0A5F056D}" destId="{E0FF9035-051E-4572-93BF-DA32EF308F42}" srcOrd="0" destOrd="2" presId="urn:microsoft.com/office/officeart/2005/8/layout/vList2"/>
    <dgm:cxn modelId="{72011F7C-96AC-49BC-BC20-4442E9BD6D52}" type="presOf" srcId="{614ED84C-CDBB-4851-9910-32A59D6CDA5E}" destId="{383FEED5-B701-4C0A-AD53-7A6229AD92F4}" srcOrd="0" destOrd="0" presId="urn:microsoft.com/office/officeart/2005/8/layout/vList2"/>
    <dgm:cxn modelId="{957DEF8F-BA78-4520-8E65-3884C6624329}" type="presOf" srcId="{A580C075-DD40-4089-BD4E-470031071EC9}" destId="{E0FF9035-051E-4572-93BF-DA32EF308F42}" srcOrd="0" destOrd="4" presId="urn:microsoft.com/office/officeart/2005/8/layout/vList2"/>
    <dgm:cxn modelId="{E1C6E6A9-F828-4004-9237-55F1B47F8E55}" type="presOf" srcId="{331EAD56-2AD8-43D8-9FC4-74C0019B5DEC}" destId="{E0FF9035-051E-4572-93BF-DA32EF308F42}" srcOrd="0" destOrd="5" presId="urn:microsoft.com/office/officeart/2005/8/layout/vList2"/>
    <dgm:cxn modelId="{E81A54BF-D01E-4B74-9EBB-4FD1E97F01CA}" srcId="{614ED84C-CDBB-4851-9910-32A59D6CDA5E}" destId="{6C11C678-C17D-422D-93E2-C9CEAB4A5111}" srcOrd="1" destOrd="0" parTransId="{148648C4-0A94-4424-8EEF-1CEE25DAD982}" sibTransId="{A0ADE5AD-BAD6-4A18-A9B2-83A431C8466C}"/>
    <dgm:cxn modelId="{427D48C3-60A0-4419-AFB9-53D1DE3F2571}" type="presOf" srcId="{E2880EF8-6497-415B-8E2C-D7BA15AC010E}" destId="{E0FF9035-051E-4572-93BF-DA32EF308F42}" srcOrd="0" destOrd="0" presId="urn:microsoft.com/office/officeart/2005/8/layout/vList2"/>
    <dgm:cxn modelId="{2918E9C6-9549-4B39-B81D-895DDE48DBA6}" srcId="{614ED84C-CDBB-4851-9910-32A59D6CDA5E}" destId="{F5509701-53F3-44B4-979F-2A2DB9BFE313}" srcOrd="0" destOrd="0" parTransId="{CE857AEB-6B3F-4945-852E-E07AD07DBEEA}" sibTransId="{71266EDC-55BD-4B03-AE45-3D78AE2D62CB}"/>
    <dgm:cxn modelId="{1CD2A1CB-6A2C-438D-B561-FDB7CCD4EF8A}" srcId="{DFEF2B8B-E817-4C90-BBC5-551948F252AC}" destId="{331EAD56-2AD8-43D8-9FC4-74C0019B5DEC}" srcOrd="1" destOrd="0" parTransId="{5961A35B-14A1-4FCE-91B6-D104B1D62DA5}" sibTransId="{336238B2-2FFD-4366-9170-77E1C578D2B5}"/>
    <dgm:cxn modelId="{E607AFCB-9969-47D0-9C5E-D67A338AC4D7}" srcId="{F5509701-53F3-44B4-979F-2A2DB9BFE313}" destId="{563879CD-8B6F-4169-8234-077BD7E7B4B8}" srcOrd="0" destOrd="0" parTransId="{3E0DCEAF-BB3F-4502-8A69-235E9CB0896D}" sibTransId="{B7ADD4A2-5EB9-4E38-AE63-691E5FAFAFD1}"/>
    <dgm:cxn modelId="{49968BDB-3E9E-4616-BC34-0047FB55977F}" type="presOf" srcId="{52E7C9A0-DAAB-4B79-AF2C-ADD07393EC6B}" destId="{4B3D4FFD-38B5-4C8A-9BBF-90124A39510C}" srcOrd="0" destOrd="1" presId="urn:microsoft.com/office/officeart/2005/8/layout/vList2"/>
    <dgm:cxn modelId="{1F8683EB-0121-4EAB-89AF-ABC3AEC21C73}" type="presOf" srcId="{DFEF2B8B-E817-4C90-BBC5-551948F252AC}" destId="{E0FF9035-051E-4572-93BF-DA32EF308F42}" srcOrd="0" destOrd="3" presId="urn:microsoft.com/office/officeart/2005/8/layout/vList2"/>
    <dgm:cxn modelId="{8B5B56EF-5F40-4573-9548-C9C1A7B5705F}" type="presOf" srcId="{6C11C678-C17D-422D-93E2-C9CEAB4A5111}" destId="{6C39EE50-7D84-4650-A393-3A85AD5A9047}" srcOrd="0" destOrd="0" presId="urn:microsoft.com/office/officeart/2005/8/layout/vList2"/>
    <dgm:cxn modelId="{97C179C4-ED52-4991-9E87-C570FF90B7B0}" type="presParOf" srcId="{383FEED5-B701-4C0A-AD53-7A6229AD92F4}" destId="{8D2077A2-68D2-4A37-B012-EC3E35790C6B}" srcOrd="0" destOrd="0" presId="urn:microsoft.com/office/officeart/2005/8/layout/vList2"/>
    <dgm:cxn modelId="{7A1461E3-3A5D-4701-AF37-EC6412044EE8}" type="presParOf" srcId="{383FEED5-B701-4C0A-AD53-7A6229AD92F4}" destId="{4B3D4FFD-38B5-4C8A-9BBF-90124A39510C}" srcOrd="1" destOrd="0" presId="urn:microsoft.com/office/officeart/2005/8/layout/vList2"/>
    <dgm:cxn modelId="{5BAAC71B-4706-48F8-B37D-234B89D8AF53}" type="presParOf" srcId="{383FEED5-B701-4C0A-AD53-7A6229AD92F4}" destId="{6C39EE50-7D84-4650-A393-3A85AD5A9047}" srcOrd="2" destOrd="0" presId="urn:microsoft.com/office/officeart/2005/8/layout/vList2"/>
    <dgm:cxn modelId="{FDF7DE00-C49D-42A9-B8A0-85DA5E323A57}" type="presParOf" srcId="{383FEED5-B701-4C0A-AD53-7A6229AD92F4}" destId="{E0FF9035-051E-4572-93BF-DA32EF308F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4ED84C-CDBB-4851-9910-32A59D6CDA5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563879CD-8B6F-4169-8234-077BD7E7B4B8}">
      <dgm:prSet phldrT="[Text]" custT="1"/>
      <dgm:spPr/>
      <dgm:t>
        <a:bodyPr/>
        <a:lstStyle/>
        <a:p>
          <a:pPr algn="just">
            <a:buFont typeface="Courier New" panose="02070309020205020404" pitchFamily="49" charset="0"/>
            <a:buChar char="o"/>
          </a:pPr>
          <a:r>
            <a:rPr lang="en-US" sz="1800" b="1" dirty="0">
              <a:solidFill>
                <a:schemeClr val="bg2">
                  <a:lumMod val="50000"/>
                </a:schemeClr>
              </a:solidFill>
              <a:latin typeface="Calibri" panose="020F0502020204030204" pitchFamily="34" charset="0"/>
              <a:cs typeface="Calibri" panose="020F0502020204030204" pitchFamily="34" charset="0"/>
            </a:rPr>
            <a:t>Explain </a:t>
          </a:r>
          <a:r>
            <a:rPr lang="en-US" sz="1800" b="0" dirty="0">
              <a:solidFill>
                <a:schemeClr val="bg2">
                  <a:lumMod val="50000"/>
                </a:schemeClr>
              </a:solidFill>
              <a:latin typeface="Calibri" panose="020F0502020204030204" pitchFamily="34" charset="0"/>
              <a:cs typeface="Calibri" panose="020F0502020204030204" pitchFamily="34" charset="0"/>
            </a:rPr>
            <a:t>how the project results will be sustained beyond its completion </a:t>
          </a:r>
          <a:r>
            <a:rPr lang="en-US" sz="1800" dirty="0">
              <a:solidFill>
                <a:schemeClr val="bg2">
                  <a:lumMod val="50000"/>
                </a:schemeClr>
              </a:solidFill>
              <a:latin typeface="Calibri" panose="020F0502020204030204" pitchFamily="34" charset="0"/>
              <a:cs typeface="Calibri" panose="020F0502020204030204" pitchFamily="34" charset="0"/>
            </a:rPr>
            <a:t>(Maximum 400 words)</a:t>
          </a:r>
        </a:p>
      </dgm:t>
    </dgm:pt>
    <dgm:pt modelId="{B7ADD4A2-5EB9-4E38-AE63-691E5FAFAFD1}" type="sibTrans" cxnId="{E607AFCB-9969-47D0-9C5E-D67A338AC4D7}">
      <dgm:prSet/>
      <dgm:spPr/>
      <dgm:t>
        <a:bodyPr/>
        <a:lstStyle/>
        <a:p>
          <a:endParaRPr lang="en-US"/>
        </a:p>
      </dgm:t>
    </dgm:pt>
    <dgm:pt modelId="{3E0DCEAF-BB3F-4502-8A69-235E9CB0896D}" type="parTrans" cxnId="{E607AFCB-9969-47D0-9C5E-D67A338AC4D7}">
      <dgm:prSet/>
      <dgm:spPr/>
      <dgm:t>
        <a:bodyPr/>
        <a:lstStyle/>
        <a:p>
          <a:endParaRPr lang="en-US"/>
        </a:p>
      </dgm:t>
    </dgm:pt>
    <dgm:pt modelId="{52E7C9A0-DAAB-4B79-AF2C-ADD07393EC6B}">
      <dgm:prSet phldrT="[Text]"/>
      <dgm:spPr/>
      <dgm:t>
        <a:bodyPr/>
        <a:lstStyle/>
        <a:p>
          <a:pPr algn="just">
            <a:buFont typeface="Courier New" panose="02070309020205020404" pitchFamily="49" charset="0"/>
            <a:buChar char="o"/>
          </a:pPr>
          <a:endParaRPr lang="en-US" sz="1500" dirty="0">
            <a:solidFill>
              <a:schemeClr val="bg2">
                <a:lumMod val="50000"/>
              </a:schemeClr>
            </a:solidFill>
          </a:endParaRPr>
        </a:p>
      </dgm:t>
    </dgm:pt>
    <dgm:pt modelId="{DF95C651-082A-4A98-B8C3-2B232A664384}" type="parTrans" cxnId="{74507629-17AE-4351-B0CC-167BA417114E}">
      <dgm:prSet/>
      <dgm:spPr/>
      <dgm:t>
        <a:bodyPr/>
        <a:lstStyle/>
        <a:p>
          <a:endParaRPr lang="en-US"/>
        </a:p>
      </dgm:t>
    </dgm:pt>
    <dgm:pt modelId="{5FD6EA37-5A33-4970-A22A-DC6CD9ED9117}" type="sibTrans" cxnId="{74507629-17AE-4351-B0CC-167BA417114E}">
      <dgm:prSet/>
      <dgm:spPr/>
      <dgm:t>
        <a:bodyPr/>
        <a:lstStyle/>
        <a:p>
          <a:endParaRPr lang="en-US"/>
        </a:p>
      </dgm:t>
    </dgm:pt>
    <dgm:pt modelId="{6C11C678-C17D-422D-93E2-C9CEAB4A5111}">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Content to include: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A0ADE5AD-BAD6-4A18-A9B2-83A431C8466C}" type="sibTrans" cxnId="{E81A54BF-D01E-4B74-9EBB-4FD1E97F01CA}">
      <dgm:prSet/>
      <dgm:spPr/>
      <dgm:t>
        <a:bodyPr/>
        <a:lstStyle/>
        <a:p>
          <a:endParaRPr lang="en-US"/>
        </a:p>
      </dgm:t>
    </dgm:pt>
    <dgm:pt modelId="{148648C4-0A94-4424-8EEF-1CEE25DAD982}" type="parTrans" cxnId="{E81A54BF-D01E-4B74-9EBB-4FD1E97F01CA}">
      <dgm:prSet/>
      <dgm:spPr/>
      <dgm:t>
        <a:bodyPr/>
        <a:lstStyle/>
        <a:p>
          <a:endParaRPr lang="en-US"/>
        </a:p>
      </dgm:t>
    </dgm:pt>
    <dgm:pt modelId="{F5509701-53F3-44B4-979F-2A2DB9BFE313}">
      <dgm:prSet phldrT="[Text]" custT="1"/>
      <dgm:spPr>
        <a:solidFill>
          <a:schemeClr val="tx2">
            <a:lumMod val="10000"/>
            <a:lumOff val="90000"/>
          </a:schemeClr>
        </a:solidFill>
        <a:ln>
          <a:solidFill>
            <a:srgbClr val="92D050"/>
          </a:solidFill>
        </a:ln>
      </dgm:spPr>
      <dgm:t>
        <a:bodyPr/>
        <a:lstStyle/>
        <a:p>
          <a:r>
            <a:rPr lang="en-US" sz="2400" b="1" dirty="0">
              <a:solidFill>
                <a:schemeClr val="bg2">
                  <a:lumMod val="50000"/>
                </a:schemeClr>
              </a:solidFill>
              <a:latin typeface="Calibri" panose="020F0502020204030204" pitchFamily="34" charset="0"/>
              <a:cs typeface="Calibri" panose="020F0502020204030204" pitchFamily="34" charset="0"/>
            </a:rPr>
            <a:t>Objective:</a:t>
          </a:r>
          <a:endParaRPr lang="en-US" sz="2400" dirty="0">
            <a:solidFill>
              <a:schemeClr val="bg2">
                <a:lumMod val="50000"/>
              </a:schemeClr>
            </a:solidFill>
            <a:latin typeface="Calibri" panose="020F0502020204030204" pitchFamily="34" charset="0"/>
            <a:cs typeface="Calibri" panose="020F0502020204030204" pitchFamily="34" charset="0"/>
          </a:endParaRPr>
        </a:p>
      </dgm:t>
    </dgm:pt>
    <dgm:pt modelId="{71266EDC-55BD-4B03-AE45-3D78AE2D62CB}" type="sibTrans" cxnId="{2918E9C6-9549-4B39-B81D-895DDE48DBA6}">
      <dgm:prSet/>
      <dgm:spPr/>
      <dgm:t>
        <a:bodyPr/>
        <a:lstStyle/>
        <a:p>
          <a:endParaRPr lang="en-US"/>
        </a:p>
      </dgm:t>
    </dgm:pt>
    <dgm:pt modelId="{CE857AEB-6B3F-4945-852E-E07AD07DBEEA}" type="parTrans" cxnId="{2918E9C6-9549-4B39-B81D-895DDE48DBA6}">
      <dgm:prSet/>
      <dgm:spPr/>
      <dgm:t>
        <a:bodyPr/>
        <a:lstStyle/>
        <a:p>
          <a:endParaRPr lang="en-US"/>
        </a:p>
      </dgm:t>
    </dgm:pt>
    <dgm:pt modelId="{E2880EF8-6497-415B-8E2C-D7BA15AC010E}">
      <dgm:prSet custT="1"/>
      <dgm:spPr/>
      <dgm:t>
        <a:bodyPr/>
        <a:lstStyle/>
        <a:p>
          <a:pPr marL="171450" indent="0" algn="l">
            <a:buFontTx/>
            <a:buNone/>
          </a:pPr>
          <a:r>
            <a:rPr lang="en-US" sz="1800" b="1" dirty="0">
              <a:latin typeface="Calibri" panose="020F0502020204030204" pitchFamily="34" charset="0"/>
              <a:cs typeface="Calibri" panose="020F0502020204030204" pitchFamily="34" charset="0"/>
            </a:rPr>
            <a:t>   </a:t>
          </a:r>
          <a:endParaRPr lang="en-US" sz="1800" b="0" dirty="0">
            <a:solidFill>
              <a:schemeClr val="bg2">
                <a:lumMod val="50000"/>
              </a:schemeClr>
            </a:solidFill>
            <a:latin typeface="Calibri" panose="020F0502020204030204" pitchFamily="34" charset="0"/>
            <a:cs typeface="Calibri" panose="020F0502020204030204" pitchFamily="34" charset="0"/>
          </a:endParaRPr>
        </a:p>
      </dgm:t>
    </dgm:pt>
    <dgm:pt modelId="{99348BBF-0144-4BB1-BA1A-CFA01FB011C4}" type="sibTrans" cxnId="{18808A52-8575-4AA5-9211-932EBF29CD87}">
      <dgm:prSet/>
      <dgm:spPr/>
      <dgm:t>
        <a:bodyPr/>
        <a:lstStyle/>
        <a:p>
          <a:endParaRPr lang="en-US"/>
        </a:p>
      </dgm:t>
    </dgm:pt>
    <dgm:pt modelId="{7FB83184-3D1D-47E5-9928-0EF37675FB43}" type="parTrans" cxnId="{18808A52-8575-4AA5-9211-932EBF29CD87}">
      <dgm:prSet/>
      <dgm:spPr/>
      <dgm:t>
        <a:bodyPr/>
        <a:lstStyle/>
        <a:p>
          <a:endParaRPr lang="en-US"/>
        </a:p>
      </dgm:t>
    </dgm:pt>
    <dgm:pt modelId="{55BAF6A2-BA0C-49B0-898A-6A25C3F41FED}">
      <dgm:prSet custT="1"/>
      <dgm:spPr/>
      <dgm:t>
        <a:bodyPr/>
        <a:lstStyle/>
        <a:p>
          <a:pPr marL="0" indent="0" algn="l">
            <a:buFontTx/>
            <a:buNone/>
          </a:pPr>
          <a:r>
            <a:rPr lang="en-US" sz="1800" b="0" dirty="0">
              <a:solidFill>
                <a:schemeClr val="bg2">
                  <a:lumMod val="50000"/>
                </a:schemeClr>
              </a:solidFill>
              <a:latin typeface="Calibri" panose="020F0502020204030204" pitchFamily="34" charset="0"/>
              <a:cs typeface="Calibri" panose="020F0502020204030204" pitchFamily="34" charset="0"/>
            </a:rPr>
            <a:t>Sustainability refers to the continuation of benefits from the project after major support has been completed, including (and not limited to) the probability of continued long-term benefits, the resilience to risk of the benefits over time  It has various dimensions: social, economic, organizational political, environmental, financial, institutional </a:t>
          </a:r>
          <a:r>
            <a:rPr lang="en-US" sz="1800" b="0" dirty="0" err="1">
              <a:solidFill>
                <a:schemeClr val="bg2">
                  <a:lumMod val="50000"/>
                </a:schemeClr>
              </a:solidFill>
              <a:latin typeface="Calibri" panose="020F0502020204030204" pitchFamily="34" charset="0"/>
              <a:cs typeface="Calibri" panose="020F0502020204030204" pitchFamily="34" charset="0"/>
            </a:rPr>
            <a:t>etc</a:t>
          </a:r>
          <a:endParaRPr lang="en-US" sz="1800" b="0" dirty="0">
            <a:solidFill>
              <a:schemeClr val="bg2">
                <a:lumMod val="50000"/>
              </a:schemeClr>
            </a:solidFill>
            <a:latin typeface="Calibri" panose="020F0502020204030204" pitchFamily="34" charset="0"/>
            <a:cs typeface="Calibri" panose="020F0502020204030204" pitchFamily="34" charset="0"/>
          </a:endParaRPr>
        </a:p>
      </dgm:t>
    </dgm:pt>
    <dgm:pt modelId="{02168EFD-DDEF-47DC-8A30-67C1246F8A84}" type="parTrans" cxnId="{17B7C111-A169-4AC9-9C09-1710A07F27AC}">
      <dgm:prSet/>
      <dgm:spPr/>
      <dgm:t>
        <a:bodyPr/>
        <a:lstStyle/>
        <a:p>
          <a:endParaRPr lang="en-US"/>
        </a:p>
      </dgm:t>
    </dgm:pt>
    <dgm:pt modelId="{3E2FECBA-5C6C-4FD8-AC06-F40397AF5639}" type="sibTrans" cxnId="{17B7C111-A169-4AC9-9C09-1710A07F27AC}">
      <dgm:prSet/>
      <dgm:spPr/>
      <dgm:t>
        <a:bodyPr/>
        <a:lstStyle/>
        <a:p>
          <a:endParaRPr lang="en-US"/>
        </a:p>
      </dgm:t>
    </dgm:pt>
    <dgm:pt modelId="{377C2EDB-7E90-4011-AF97-B5A43C7B2B24}">
      <dgm:prSet custT="1"/>
      <dgm:spPr/>
      <dgm:t>
        <a:bodyPr/>
        <a:lstStyle/>
        <a:p>
          <a:pPr marL="0" indent="0" algn="l">
            <a:buFontTx/>
            <a:buNone/>
          </a:pPr>
          <a:r>
            <a:rPr lang="en-US" sz="1800" b="0" dirty="0">
              <a:solidFill>
                <a:schemeClr val="bg2">
                  <a:lumMod val="50000"/>
                </a:schemeClr>
              </a:solidFill>
              <a:latin typeface="Calibri" panose="020F0502020204030204" pitchFamily="34" charset="0"/>
              <a:cs typeface="Calibri" panose="020F0502020204030204" pitchFamily="34" charset="0"/>
            </a:rPr>
            <a:t>Examples include </a:t>
          </a:r>
          <a:r>
            <a:rPr lang="en-US" sz="1800" b="0" dirty="0" err="1">
              <a:solidFill>
                <a:schemeClr val="bg2">
                  <a:lumMod val="50000"/>
                </a:schemeClr>
              </a:solidFill>
              <a:latin typeface="Calibri" panose="020F0502020204030204" pitchFamily="34" charset="0"/>
              <a:cs typeface="Calibri" panose="020F0502020204030204" pitchFamily="34" charset="0"/>
            </a:rPr>
            <a:t>programme</a:t>
          </a:r>
          <a:r>
            <a:rPr lang="en-US" sz="1800" b="0" dirty="0">
              <a:solidFill>
                <a:schemeClr val="bg2">
                  <a:lumMod val="50000"/>
                </a:schemeClr>
              </a:solidFill>
              <a:latin typeface="Calibri" panose="020F0502020204030204" pitchFamily="34" charset="0"/>
              <a:cs typeface="Calibri" panose="020F0502020204030204" pitchFamily="34" charset="0"/>
            </a:rPr>
            <a:t> agreements, securing budget for operations in the 1</a:t>
          </a:r>
          <a:r>
            <a:rPr lang="en-US" sz="1800" b="0" baseline="30000" dirty="0">
              <a:solidFill>
                <a:schemeClr val="bg2">
                  <a:lumMod val="50000"/>
                </a:schemeClr>
              </a:solidFill>
              <a:latin typeface="Calibri" panose="020F0502020204030204" pitchFamily="34" charset="0"/>
              <a:cs typeface="Calibri" panose="020F0502020204030204" pitchFamily="34" charset="0"/>
            </a:rPr>
            <a:t>st</a:t>
          </a:r>
          <a:r>
            <a:rPr lang="en-US" sz="1800" b="0" dirty="0">
              <a:solidFill>
                <a:schemeClr val="bg2">
                  <a:lumMod val="50000"/>
                </a:schemeClr>
              </a:solidFill>
              <a:latin typeface="Calibri" panose="020F0502020204030204" pitchFamily="34" charset="0"/>
              <a:cs typeface="Calibri" panose="020F0502020204030204" pitchFamily="34" charset="0"/>
            </a:rPr>
            <a:t>, 2</a:t>
          </a:r>
          <a:r>
            <a:rPr lang="en-US" sz="1800" b="0" baseline="30000" dirty="0">
              <a:solidFill>
                <a:schemeClr val="bg2">
                  <a:lumMod val="50000"/>
                </a:schemeClr>
              </a:solidFill>
              <a:latin typeface="Calibri" panose="020F0502020204030204" pitchFamily="34" charset="0"/>
              <a:cs typeface="Calibri" panose="020F0502020204030204" pitchFamily="34" charset="0"/>
            </a:rPr>
            <a:t>nd</a:t>
          </a:r>
          <a:r>
            <a:rPr lang="en-US" sz="1800" b="0" dirty="0">
              <a:solidFill>
                <a:schemeClr val="bg2">
                  <a:lumMod val="50000"/>
                </a:schemeClr>
              </a:solidFill>
              <a:latin typeface="Calibri" panose="020F0502020204030204" pitchFamily="34" charset="0"/>
              <a:cs typeface="Calibri" panose="020F0502020204030204" pitchFamily="34" charset="0"/>
            </a:rPr>
            <a:t>, 3</a:t>
          </a:r>
          <a:r>
            <a:rPr lang="en-US" sz="1800" b="0" baseline="30000" dirty="0">
              <a:solidFill>
                <a:schemeClr val="bg2">
                  <a:lumMod val="50000"/>
                </a:schemeClr>
              </a:solidFill>
              <a:latin typeface="Calibri" panose="020F0502020204030204" pitchFamily="34" charset="0"/>
              <a:cs typeface="Calibri" panose="020F0502020204030204" pitchFamily="34" charset="0"/>
            </a:rPr>
            <a:t>rd</a:t>
          </a:r>
          <a:r>
            <a:rPr lang="en-US" sz="1800" b="0" dirty="0">
              <a:solidFill>
                <a:schemeClr val="bg2">
                  <a:lumMod val="50000"/>
                </a:schemeClr>
              </a:solidFill>
              <a:latin typeface="Calibri" panose="020F0502020204030204" pitchFamily="34" charset="0"/>
              <a:cs typeface="Calibri" panose="020F0502020204030204" pitchFamily="34" charset="0"/>
            </a:rPr>
            <a:t> year …, hiring of people, synergies with other initiatives etc. </a:t>
          </a:r>
          <a:r>
            <a:rPr lang="en-US" sz="1600" dirty="0">
              <a:solidFill>
                <a:schemeClr val="bg2">
                  <a:lumMod val="50000"/>
                </a:schemeClr>
              </a:solidFill>
              <a:latin typeface="Calibri" panose="020F0502020204030204" pitchFamily="34" charset="0"/>
              <a:cs typeface="Calibri" panose="020F0502020204030204" pitchFamily="34" charset="0"/>
            </a:rPr>
            <a:t>.</a:t>
          </a:r>
          <a:endParaRPr lang="en-US" sz="1800" b="0" dirty="0">
            <a:solidFill>
              <a:schemeClr val="bg2">
                <a:lumMod val="50000"/>
              </a:schemeClr>
            </a:solidFill>
            <a:latin typeface="Calibri" panose="020F0502020204030204" pitchFamily="34" charset="0"/>
            <a:cs typeface="Calibri" panose="020F0502020204030204" pitchFamily="34" charset="0"/>
          </a:endParaRPr>
        </a:p>
      </dgm:t>
    </dgm:pt>
    <dgm:pt modelId="{6F5566F4-8B11-413B-AC0B-A3735F5FBC82}" type="parTrans" cxnId="{7F075AA2-7BC7-411D-AD55-53A84760A64D}">
      <dgm:prSet/>
      <dgm:spPr/>
      <dgm:t>
        <a:bodyPr/>
        <a:lstStyle/>
        <a:p>
          <a:endParaRPr lang="en-US"/>
        </a:p>
      </dgm:t>
    </dgm:pt>
    <dgm:pt modelId="{DE43012C-24AD-4981-9911-3E4580D06930}" type="sibTrans" cxnId="{7F075AA2-7BC7-411D-AD55-53A84760A64D}">
      <dgm:prSet/>
      <dgm:spPr/>
      <dgm:t>
        <a:bodyPr/>
        <a:lstStyle/>
        <a:p>
          <a:endParaRPr lang="en-US"/>
        </a:p>
      </dgm:t>
    </dgm:pt>
    <dgm:pt modelId="{383FEED5-B701-4C0A-AD53-7A6229AD92F4}" type="pres">
      <dgm:prSet presAssocID="{614ED84C-CDBB-4851-9910-32A59D6CDA5E}" presName="linear" presStyleCnt="0">
        <dgm:presLayoutVars>
          <dgm:animLvl val="lvl"/>
          <dgm:resizeHandles val="exact"/>
        </dgm:presLayoutVars>
      </dgm:prSet>
      <dgm:spPr/>
    </dgm:pt>
    <dgm:pt modelId="{8D2077A2-68D2-4A37-B012-EC3E35790C6B}" type="pres">
      <dgm:prSet presAssocID="{F5509701-53F3-44B4-979F-2A2DB9BFE313}" presName="parentText" presStyleLbl="node1" presStyleIdx="0" presStyleCnt="2" custScaleY="55909" custLinFactNeighborY="-13762">
        <dgm:presLayoutVars>
          <dgm:chMax val="0"/>
          <dgm:bulletEnabled val="1"/>
        </dgm:presLayoutVars>
      </dgm:prSet>
      <dgm:spPr/>
    </dgm:pt>
    <dgm:pt modelId="{4B3D4FFD-38B5-4C8A-9BBF-90124A39510C}" type="pres">
      <dgm:prSet presAssocID="{F5509701-53F3-44B4-979F-2A2DB9BFE313}" presName="childText" presStyleLbl="revTx" presStyleIdx="0" presStyleCnt="2" custScaleY="72389" custLinFactNeighborX="8" custLinFactNeighborY="1703">
        <dgm:presLayoutVars>
          <dgm:bulletEnabled val="1"/>
        </dgm:presLayoutVars>
      </dgm:prSet>
      <dgm:spPr/>
    </dgm:pt>
    <dgm:pt modelId="{6C39EE50-7D84-4650-A393-3A85AD5A9047}" type="pres">
      <dgm:prSet presAssocID="{6C11C678-C17D-422D-93E2-C9CEAB4A5111}" presName="parentText" presStyleLbl="node1" presStyleIdx="1" presStyleCnt="2" custScaleY="55101" custLinFactNeighborX="8" custLinFactNeighborY="1191">
        <dgm:presLayoutVars>
          <dgm:chMax val="0"/>
          <dgm:bulletEnabled val="1"/>
        </dgm:presLayoutVars>
      </dgm:prSet>
      <dgm:spPr/>
    </dgm:pt>
    <dgm:pt modelId="{E0FF9035-051E-4572-93BF-DA32EF308F42}" type="pres">
      <dgm:prSet presAssocID="{6C11C678-C17D-422D-93E2-C9CEAB4A5111}" presName="childText" presStyleLbl="revTx" presStyleIdx="1" presStyleCnt="2" custScaleY="92284" custLinFactNeighborY="13278">
        <dgm:presLayoutVars>
          <dgm:bulletEnabled val="1"/>
        </dgm:presLayoutVars>
      </dgm:prSet>
      <dgm:spPr/>
    </dgm:pt>
  </dgm:ptLst>
  <dgm:cxnLst>
    <dgm:cxn modelId="{1FABF302-261C-4E07-B03C-8C63CA95EA86}" type="presOf" srcId="{F5509701-53F3-44B4-979F-2A2DB9BFE313}" destId="{8D2077A2-68D2-4A37-B012-EC3E35790C6B}" srcOrd="0" destOrd="0" presId="urn:microsoft.com/office/officeart/2005/8/layout/vList2"/>
    <dgm:cxn modelId="{17B7C111-A169-4AC9-9C09-1710A07F27AC}" srcId="{6C11C678-C17D-422D-93E2-C9CEAB4A5111}" destId="{55BAF6A2-BA0C-49B0-898A-6A25C3F41FED}" srcOrd="1" destOrd="0" parTransId="{02168EFD-DDEF-47DC-8A30-67C1246F8A84}" sibTransId="{3E2FECBA-5C6C-4FD8-AC06-F40397AF5639}"/>
    <dgm:cxn modelId="{74507629-17AE-4351-B0CC-167BA417114E}" srcId="{F5509701-53F3-44B4-979F-2A2DB9BFE313}" destId="{52E7C9A0-DAAB-4B79-AF2C-ADD07393EC6B}" srcOrd="1" destOrd="0" parTransId="{DF95C651-082A-4A98-B8C3-2B232A664384}" sibTransId="{5FD6EA37-5A33-4970-A22A-DC6CD9ED9117}"/>
    <dgm:cxn modelId="{B794542A-E3A3-4B45-8550-F86D7E7E5CEC}" type="presOf" srcId="{377C2EDB-7E90-4011-AF97-B5A43C7B2B24}" destId="{E0FF9035-051E-4572-93BF-DA32EF308F42}" srcOrd="0" destOrd="2" presId="urn:microsoft.com/office/officeart/2005/8/layout/vList2"/>
    <dgm:cxn modelId="{DC0D583D-E234-4A7C-A8B3-8C2D7B1F8CC8}" type="presOf" srcId="{563879CD-8B6F-4169-8234-077BD7E7B4B8}" destId="{4B3D4FFD-38B5-4C8A-9BBF-90124A39510C}" srcOrd="0" destOrd="0" presId="urn:microsoft.com/office/officeart/2005/8/layout/vList2"/>
    <dgm:cxn modelId="{18808A52-8575-4AA5-9211-932EBF29CD87}" srcId="{6C11C678-C17D-422D-93E2-C9CEAB4A5111}" destId="{E2880EF8-6497-415B-8E2C-D7BA15AC010E}" srcOrd="0" destOrd="0" parTransId="{7FB83184-3D1D-47E5-9928-0EF37675FB43}" sibTransId="{99348BBF-0144-4BB1-BA1A-CFA01FB011C4}"/>
    <dgm:cxn modelId="{DF567A55-ED0B-48B2-AE45-B063BCF00BB7}" type="presOf" srcId="{55BAF6A2-BA0C-49B0-898A-6A25C3F41FED}" destId="{E0FF9035-051E-4572-93BF-DA32EF308F42}" srcOrd="0" destOrd="1" presId="urn:microsoft.com/office/officeart/2005/8/layout/vList2"/>
    <dgm:cxn modelId="{72011F7C-96AC-49BC-BC20-4442E9BD6D52}" type="presOf" srcId="{614ED84C-CDBB-4851-9910-32A59D6CDA5E}" destId="{383FEED5-B701-4C0A-AD53-7A6229AD92F4}" srcOrd="0" destOrd="0" presId="urn:microsoft.com/office/officeart/2005/8/layout/vList2"/>
    <dgm:cxn modelId="{7F075AA2-7BC7-411D-AD55-53A84760A64D}" srcId="{6C11C678-C17D-422D-93E2-C9CEAB4A5111}" destId="{377C2EDB-7E90-4011-AF97-B5A43C7B2B24}" srcOrd="2" destOrd="0" parTransId="{6F5566F4-8B11-413B-AC0B-A3735F5FBC82}" sibTransId="{DE43012C-24AD-4981-9911-3E4580D06930}"/>
    <dgm:cxn modelId="{E81A54BF-D01E-4B74-9EBB-4FD1E97F01CA}" srcId="{614ED84C-CDBB-4851-9910-32A59D6CDA5E}" destId="{6C11C678-C17D-422D-93E2-C9CEAB4A5111}" srcOrd="1" destOrd="0" parTransId="{148648C4-0A94-4424-8EEF-1CEE25DAD982}" sibTransId="{A0ADE5AD-BAD6-4A18-A9B2-83A431C8466C}"/>
    <dgm:cxn modelId="{427D48C3-60A0-4419-AFB9-53D1DE3F2571}" type="presOf" srcId="{E2880EF8-6497-415B-8E2C-D7BA15AC010E}" destId="{E0FF9035-051E-4572-93BF-DA32EF308F42}" srcOrd="0" destOrd="0" presId="urn:microsoft.com/office/officeart/2005/8/layout/vList2"/>
    <dgm:cxn modelId="{2918E9C6-9549-4B39-B81D-895DDE48DBA6}" srcId="{614ED84C-CDBB-4851-9910-32A59D6CDA5E}" destId="{F5509701-53F3-44B4-979F-2A2DB9BFE313}" srcOrd="0" destOrd="0" parTransId="{CE857AEB-6B3F-4945-852E-E07AD07DBEEA}" sibTransId="{71266EDC-55BD-4B03-AE45-3D78AE2D62CB}"/>
    <dgm:cxn modelId="{E607AFCB-9969-47D0-9C5E-D67A338AC4D7}" srcId="{F5509701-53F3-44B4-979F-2A2DB9BFE313}" destId="{563879CD-8B6F-4169-8234-077BD7E7B4B8}" srcOrd="0" destOrd="0" parTransId="{3E0DCEAF-BB3F-4502-8A69-235E9CB0896D}" sibTransId="{B7ADD4A2-5EB9-4E38-AE63-691E5FAFAFD1}"/>
    <dgm:cxn modelId="{49968BDB-3E9E-4616-BC34-0047FB55977F}" type="presOf" srcId="{52E7C9A0-DAAB-4B79-AF2C-ADD07393EC6B}" destId="{4B3D4FFD-38B5-4C8A-9BBF-90124A39510C}" srcOrd="0" destOrd="1" presId="urn:microsoft.com/office/officeart/2005/8/layout/vList2"/>
    <dgm:cxn modelId="{8B5B56EF-5F40-4573-9548-C9C1A7B5705F}" type="presOf" srcId="{6C11C678-C17D-422D-93E2-C9CEAB4A5111}" destId="{6C39EE50-7D84-4650-A393-3A85AD5A9047}" srcOrd="0" destOrd="0" presId="urn:microsoft.com/office/officeart/2005/8/layout/vList2"/>
    <dgm:cxn modelId="{97C179C4-ED52-4991-9E87-C570FF90B7B0}" type="presParOf" srcId="{383FEED5-B701-4C0A-AD53-7A6229AD92F4}" destId="{8D2077A2-68D2-4A37-B012-EC3E35790C6B}" srcOrd="0" destOrd="0" presId="urn:microsoft.com/office/officeart/2005/8/layout/vList2"/>
    <dgm:cxn modelId="{7A1461E3-3A5D-4701-AF37-EC6412044EE8}" type="presParOf" srcId="{383FEED5-B701-4C0A-AD53-7A6229AD92F4}" destId="{4B3D4FFD-38B5-4C8A-9BBF-90124A39510C}" srcOrd="1" destOrd="0" presId="urn:microsoft.com/office/officeart/2005/8/layout/vList2"/>
    <dgm:cxn modelId="{5BAAC71B-4706-48F8-B37D-234B89D8AF53}" type="presParOf" srcId="{383FEED5-B701-4C0A-AD53-7A6229AD92F4}" destId="{6C39EE50-7D84-4650-A393-3A85AD5A9047}" srcOrd="2" destOrd="0" presId="urn:microsoft.com/office/officeart/2005/8/layout/vList2"/>
    <dgm:cxn modelId="{FDF7DE00-C49D-42A9-B8A0-85DA5E323A57}" type="presParOf" srcId="{383FEED5-B701-4C0A-AD53-7A6229AD92F4}" destId="{E0FF9035-051E-4572-93BF-DA32EF308F4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3ED75-4A6D-48AD-A93B-AD597EB77183}">
      <dsp:nvSpPr>
        <dsp:cNvPr id="0" name=""/>
        <dsp:cNvSpPr/>
      </dsp:nvSpPr>
      <dsp:spPr>
        <a:xfrm>
          <a:off x="104" y="0"/>
          <a:ext cx="1394853" cy="3446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MoU</a:t>
          </a:r>
        </a:p>
      </dsp:txBody>
      <dsp:txXfrm>
        <a:off x="104" y="1378585"/>
        <a:ext cx="1394853" cy="1378585"/>
      </dsp:txXfrm>
    </dsp:sp>
    <dsp:sp modelId="{3DFE5C3A-F611-4228-9FCF-5E130B11A831}">
      <dsp:nvSpPr>
        <dsp:cNvPr id="0" name=""/>
        <dsp:cNvSpPr/>
      </dsp:nvSpPr>
      <dsp:spPr>
        <a:xfrm>
          <a:off x="123695" y="206787"/>
          <a:ext cx="1147672" cy="11476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0" r="-10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FD53C-6362-4788-AB27-B0A2B3E01DAF}">
      <dsp:nvSpPr>
        <dsp:cNvPr id="0" name=""/>
        <dsp:cNvSpPr/>
      </dsp:nvSpPr>
      <dsp:spPr>
        <a:xfrm>
          <a:off x="1436804" y="0"/>
          <a:ext cx="1394853" cy="3446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Concept</a:t>
          </a:r>
          <a:br>
            <a:rPr lang="en-US" sz="1300" kern="1200" dirty="0"/>
          </a:br>
          <a:r>
            <a:rPr lang="en-US" sz="1300" kern="1200" dirty="0"/>
            <a:t>Note</a:t>
          </a:r>
        </a:p>
      </dsp:txBody>
      <dsp:txXfrm>
        <a:off x="1436804" y="1378585"/>
        <a:ext cx="1394853" cy="1378585"/>
      </dsp:txXfrm>
    </dsp:sp>
    <dsp:sp modelId="{F3177910-2C94-4F05-A7C1-7B5F1FC964C8}">
      <dsp:nvSpPr>
        <dsp:cNvPr id="0" name=""/>
        <dsp:cNvSpPr/>
      </dsp:nvSpPr>
      <dsp:spPr>
        <a:xfrm>
          <a:off x="3222935" y="171164"/>
          <a:ext cx="1147672" cy="114767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0BEB8E-D732-441F-B7B6-E6FA9D8E1DA3}">
      <dsp:nvSpPr>
        <dsp:cNvPr id="0" name=""/>
        <dsp:cNvSpPr/>
      </dsp:nvSpPr>
      <dsp:spPr>
        <a:xfrm>
          <a:off x="2873503" y="0"/>
          <a:ext cx="1394853" cy="3446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Supplementary</a:t>
          </a:r>
          <a:br>
            <a:rPr lang="en-US" sz="1300" kern="1200" dirty="0"/>
          </a:br>
          <a:r>
            <a:rPr lang="en-US" sz="1300" kern="1200" dirty="0"/>
            <a:t>Information</a:t>
          </a:r>
        </a:p>
      </dsp:txBody>
      <dsp:txXfrm>
        <a:off x="2873503" y="1378585"/>
        <a:ext cx="1394853" cy="1378585"/>
      </dsp:txXfrm>
    </dsp:sp>
    <dsp:sp modelId="{DADCF222-AB8F-42EE-BFA3-C92278A9F648}">
      <dsp:nvSpPr>
        <dsp:cNvPr id="0" name=""/>
        <dsp:cNvSpPr/>
      </dsp:nvSpPr>
      <dsp:spPr>
        <a:xfrm>
          <a:off x="1606735" y="255965"/>
          <a:ext cx="1147672" cy="1147672"/>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A8B792-2BAA-44EF-A905-D699894E6446}">
      <dsp:nvSpPr>
        <dsp:cNvPr id="0" name=""/>
        <dsp:cNvSpPr/>
      </dsp:nvSpPr>
      <dsp:spPr>
        <a:xfrm>
          <a:off x="4310203" y="0"/>
          <a:ext cx="1394853" cy="3446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err="1"/>
            <a:t>Programme</a:t>
          </a:r>
          <a:br>
            <a:rPr lang="en-US" sz="1300" kern="1200" dirty="0"/>
          </a:br>
          <a:r>
            <a:rPr lang="en-US" sz="1300" kern="1200" dirty="0"/>
            <a:t>Agreement</a:t>
          </a:r>
        </a:p>
      </dsp:txBody>
      <dsp:txXfrm>
        <a:off x="4310203" y="1378585"/>
        <a:ext cx="1394853" cy="1378585"/>
      </dsp:txXfrm>
    </dsp:sp>
    <dsp:sp modelId="{C1AE381E-2340-4B78-804E-A979B12CAFF7}">
      <dsp:nvSpPr>
        <dsp:cNvPr id="0" name=""/>
        <dsp:cNvSpPr/>
      </dsp:nvSpPr>
      <dsp:spPr>
        <a:xfrm>
          <a:off x="4433794" y="206787"/>
          <a:ext cx="1147672" cy="114767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74B22A-3BEA-4E44-96A1-D7D555488F95}">
      <dsp:nvSpPr>
        <dsp:cNvPr id="0" name=""/>
        <dsp:cNvSpPr/>
      </dsp:nvSpPr>
      <dsp:spPr>
        <a:xfrm>
          <a:off x="5746902" y="0"/>
          <a:ext cx="1394853" cy="3446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Project Contract</a:t>
          </a:r>
        </a:p>
      </dsp:txBody>
      <dsp:txXfrm>
        <a:off x="5746902" y="1378585"/>
        <a:ext cx="1394853" cy="1378585"/>
      </dsp:txXfrm>
    </dsp:sp>
    <dsp:sp modelId="{62A7C52B-344C-4EB0-97FC-A3616002D798}">
      <dsp:nvSpPr>
        <dsp:cNvPr id="0" name=""/>
        <dsp:cNvSpPr/>
      </dsp:nvSpPr>
      <dsp:spPr>
        <a:xfrm>
          <a:off x="5870493" y="206787"/>
          <a:ext cx="1147672" cy="114767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19B8ED-A0C1-4AB0-A92D-F2737449A6BA}">
      <dsp:nvSpPr>
        <dsp:cNvPr id="0" name=""/>
        <dsp:cNvSpPr/>
      </dsp:nvSpPr>
      <dsp:spPr>
        <a:xfrm>
          <a:off x="7183602" y="0"/>
          <a:ext cx="1394853" cy="3446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Final Project Report</a:t>
          </a:r>
        </a:p>
      </dsp:txBody>
      <dsp:txXfrm>
        <a:off x="7183602" y="1378585"/>
        <a:ext cx="1394853" cy="1378585"/>
      </dsp:txXfrm>
    </dsp:sp>
    <dsp:sp modelId="{D30C4B0D-CFE2-4FE6-96E9-638E50709349}">
      <dsp:nvSpPr>
        <dsp:cNvPr id="0" name=""/>
        <dsp:cNvSpPr/>
      </dsp:nvSpPr>
      <dsp:spPr>
        <a:xfrm>
          <a:off x="7307193" y="206787"/>
          <a:ext cx="1147672" cy="114767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B7CC8-12AA-4992-9E71-EE9BF3738757}">
      <dsp:nvSpPr>
        <dsp:cNvPr id="0" name=""/>
        <dsp:cNvSpPr/>
      </dsp:nvSpPr>
      <dsp:spPr>
        <a:xfrm>
          <a:off x="343142" y="2757170"/>
          <a:ext cx="7892276" cy="51696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077A2-68D2-4A37-B012-EC3E35790C6B}">
      <dsp:nvSpPr>
        <dsp:cNvPr id="0" name=""/>
        <dsp:cNvSpPr/>
      </dsp:nvSpPr>
      <dsp:spPr>
        <a:xfrm>
          <a:off x="0" y="0"/>
          <a:ext cx="7845767" cy="511330"/>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Objective: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24961" y="24961"/>
        <a:ext cx="7795845" cy="461408"/>
      </dsp:txXfrm>
    </dsp:sp>
    <dsp:sp modelId="{4B3D4FFD-38B5-4C8A-9BBF-90124A39510C}">
      <dsp:nvSpPr>
        <dsp:cNvPr id="0" name=""/>
        <dsp:cNvSpPr/>
      </dsp:nvSpPr>
      <dsp:spPr>
        <a:xfrm>
          <a:off x="0" y="527331"/>
          <a:ext cx="7845767" cy="50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2860" rIns="128016" bIns="22860" numCol="1" spcCol="1270" anchor="t" anchorCtr="0">
          <a:noAutofit/>
        </a:bodyPr>
        <a:lstStyle/>
        <a:p>
          <a:pPr marL="171450" lvl="1" indent="-171450" algn="just" defTabSz="800100">
            <a:lnSpc>
              <a:spcPct val="90000"/>
            </a:lnSpc>
            <a:spcBef>
              <a:spcPct val="0"/>
            </a:spcBef>
            <a:spcAft>
              <a:spcPct val="20000"/>
            </a:spcAft>
            <a:buFont typeface="Courier New" panose="02070309020205020404" pitchFamily="49" charset="0"/>
            <a:buChar char="o"/>
          </a:pPr>
          <a:r>
            <a:rPr lang="en-US" sz="1800" b="1" kern="1200" dirty="0">
              <a:solidFill>
                <a:schemeClr val="bg2">
                  <a:lumMod val="50000"/>
                </a:schemeClr>
              </a:solidFill>
              <a:latin typeface="Calibri" panose="020F0502020204030204" pitchFamily="34" charset="0"/>
              <a:cs typeface="Calibri" panose="020F0502020204030204" pitchFamily="34" charset="0"/>
            </a:rPr>
            <a:t>Explain </a:t>
          </a:r>
          <a:r>
            <a:rPr lang="en-US" sz="1800" b="0" kern="1200" dirty="0">
              <a:solidFill>
                <a:schemeClr val="bg2">
                  <a:lumMod val="50000"/>
                </a:schemeClr>
              </a:solidFill>
              <a:latin typeface="Calibri" panose="020F0502020204030204" pitchFamily="34" charset="0"/>
              <a:cs typeface="Calibri" panose="020F0502020204030204" pitchFamily="34" charset="0"/>
            </a:rPr>
            <a:t>how your donor project partner contributed and impacted the results of the project </a:t>
          </a:r>
          <a:r>
            <a:rPr lang="en-US" sz="1800" kern="1200" dirty="0">
              <a:solidFill>
                <a:schemeClr val="bg2">
                  <a:lumMod val="50000"/>
                </a:schemeClr>
              </a:solidFill>
              <a:latin typeface="Calibri" panose="020F0502020204030204" pitchFamily="34" charset="0"/>
              <a:cs typeface="Calibri" panose="020F0502020204030204" pitchFamily="34" charset="0"/>
            </a:rPr>
            <a:t>(Maximum 500 words)</a:t>
          </a:r>
        </a:p>
        <a:p>
          <a:pPr marL="114300" lvl="1" indent="-114300" algn="just" defTabSz="666750">
            <a:lnSpc>
              <a:spcPct val="90000"/>
            </a:lnSpc>
            <a:spcBef>
              <a:spcPct val="0"/>
            </a:spcBef>
            <a:spcAft>
              <a:spcPct val="20000"/>
            </a:spcAft>
            <a:buFont typeface="Courier New" panose="02070309020205020404" pitchFamily="49" charset="0"/>
            <a:buChar char="o"/>
          </a:pPr>
          <a:endParaRPr lang="en-US" sz="1400" kern="1200" dirty="0">
            <a:solidFill>
              <a:schemeClr val="bg2">
                <a:lumMod val="50000"/>
              </a:schemeClr>
            </a:solidFill>
          </a:endParaRPr>
        </a:p>
      </dsp:txBody>
      <dsp:txXfrm>
        <a:off x="0" y="527331"/>
        <a:ext cx="7845767" cy="503420"/>
      </dsp:txXfrm>
    </dsp:sp>
    <dsp:sp modelId="{6C39EE50-7D84-4650-A393-3A85AD5A9047}">
      <dsp:nvSpPr>
        <dsp:cNvPr id="0" name=""/>
        <dsp:cNvSpPr/>
      </dsp:nvSpPr>
      <dsp:spPr>
        <a:xfrm>
          <a:off x="0" y="1046608"/>
          <a:ext cx="7845767" cy="503940"/>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Content to include: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24600" y="1071208"/>
        <a:ext cx="7796567" cy="454740"/>
      </dsp:txXfrm>
    </dsp:sp>
    <dsp:sp modelId="{E0FF9035-051E-4572-93BF-DA32EF308F42}">
      <dsp:nvSpPr>
        <dsp:cNvPr id="0" name=""/>
        <dsp:cNvSpPr/>
      </dsp:nvSpPr>
      <dsp:spPr>
        <a:xfrm>
          <a:off x="0" y="1519542"/>
          <a:ext cx="7845767" cy="243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2860" rIns="128016" bIns="22860" numCol="1" spcCol="1270" anchor="t" anchorCtr="0">
          <a:noAutofit/>
        </a:bodyPr>
        <a:lstStyle/>
        <a:p>
          <a:pPr marL="171450" lvl="1" indent="0" algn="l" defTabSz="800100">
            <a:lnSpc>
              <a:spcPct val="90000"/>
            </a:lnSpc>
            <a:spcBef>
              <a:spcPct val="0"/>
            </a:spcBef>
            <a:spcAft>
              <a:spcPct val="20000"/>
            </a:spcAft>
            <a:buFontTx/>
            <a:buNone/>
          </a:pPr>
          <a:r>
            <a:rPr lang="en-US" sz="1800" b="1" kern="1200" dirty="0">
              <a:latin typeface="Calibri" panose="020F0502020204030204" pitchFamily="34" charset="0"/>
              <a:cs typeface="Calibri" panose="020F0502020204030204" pitchFamily="34" charset="0"/>
            </a:rPr>
            <a:t>   </a:t>
          </a:r>
          <a:endParaRPr lang="en-US" sz="1800" b="0" kern="1200" dirty="0">
            <a:solidFill>
              <a:schemeClr val="bg2">
                <a:lumMod val="50000"/>
              </a:schemeClr>
            </a:solidFill>
            <a:latin typeface="Calibri" panose="020F0502020204030204" pitchFamily="34" charset="0"/>
            <a:cs typeface="Calibri" panose="020F0502020204030204" pitchFamily="34" charset="0"/>
          </a:endParaRPr>
        </a:p>
        <a:p>
          <a:pPr marL="0" lvl="1" indent="0" algn="l" defTabSz="800100">
            <a:lnSpc>
              <a:spcPct val="90000"/>
            </a:lnSpc>
            <a:spcBef>
              <a:spcPct val="0"/>
            </a:spcBef>
            <a:spcAft>
              <a:spcPct val="20000"/>
            </a:spcAft>
            <a:buFontTx/>
            <a:buNone/>
          </a:pPr>
          <a:r>
            <a:rPr lang="en-US" sz="1800" b="0" kern="1200" dirty="0">
              <a:solidFill>
                <a:schemeClr val="bg2">
                  <a:lumMod val="50000"/>
                </a:schemeClr>
              </a:solidFill>
              <a:latin typeface="Calibri" panose="020F0502020204030204" pitchFamily="34" charset="0"/>
              <a:cs typeface="Calibri" panose="020F0502020204030204" pitchFamily="34" charset="0"/>
            </a:rPr>
            <a:t>Provide a short summary of how the project benefited from having a donor project partner: what difference having a bilateral partner did make? Why was it important to have a donor project partner in the project? What level of involvement did the donor project partner(s) have in the project?</a:t>
          </a:r>
        </a:p>
        <a:p>
          <a:pPr marL="0" lvl="1" indent="0" algn="l" defTabSz="800100">
            <a:lnSpc>
              <a:spcPct val="90000"/>
            </a:lnSpc>
            <a:spcBef>
              <a:spcPct val="0"/>
            </a:spcBef>
            <a:spcAft>
              <a:spcPct val="20000"/>
            </a:spcAft>
            <a:buFontTx/>
            <a:buNone/>
          </a:pPr>
          <a:r>
            <a:rPr lang="en-US" sz="1800" b="0" kern="1200" dirty="0">
              <a:solidFill>
                <a:schemeClr val="bg2">
                  <a:lumMod val="50000"/>
                </a:schemeClr>
              </a:solidFill>
              <a:latin typeface="Calibri" panose="020F0502020204030204" pitchFamily="34" charset="0"/>
              <a:cs typeface="Calibri" panose="020F0502020204030204" pitchFamily="34" charset="0"/>
            </a:rPr>
            <a:t>Describe the main results from a bilateral level (were there any shared results, did the collaboration lead to improve knowledge and understanding, has the partnership(s) led to any wider effects?)</a:t>
          </a:r>
        </a:p>
        <a:p>
          <a:pPr marL="0" lvl="1" indent="0" algn="l" defTabSz="800100">
            <a:lnSpc>
              <a:spcPct val="90000"/>
            </a:lnSpc>
            <a:spcBef>
              <a:spcPct val="0"/>
            </a:spcBef>
            <a:spcAft>
              <a:spcPct val="20000"/>
            </a:spcAft>
            <a:buFontTx/>
            <a:buNone/>
          </a:pPr>
          <a:r>
            <a:rPr lang="en-US" sz="1800" b="0" kern="1200" dirty="0">
              <a:solidFill>
                <a:srgbClr val="0F3C74">
                  <a:lumMod val="50000"/>
                </a:srgbClr>
              </a:solidFill>
              <a:latin typeface="Calibri" panose="020F0502020204030204" pitchFamily="34" charset="0"/>
              <a:ea typeface="+mn-ea"/>
              <a:cs typeface="Calibri" panose="020F0502020204030204" pitchFamily="34" charset="0"/>
            </a:rPr>
            <a:t>How did the project contribute to strengthening bilateral relations? Explain if there any plans to continue the bilateral collaboration? </a:t>
          </a:r>
          <a:endParaRPr lang="en-US" sz="1800" b="0" kern="1200" dirty="0">
            <a:solidFill>
              <a:schemeClr val="bg2">
                <a:lumMod val="50000"/>
              </a:schemeClr>
            </a:solidFill>
            <a:latin typeface="Calibri" panose="020F0502020204030204" pitchFamily="34" charset="0"/>
            <a:cs typeface="Calibri" panose="020F0502020204030204" pitchFamily="34" charset="0"/>
          </a:endParaRPr>
        </a:p>
        <a:p>
          <a:pPr marL="0" lvl="1" indent="0" algn="l" defTabSz="800100">
            <a:lnSpc>
              <a:spcPct val="90000"/>
            </a:lnSpc>
            <a:spcBef>
              <a:spcPct val="0"/>
            </a:spcBef>
            <a:spcAft>
              <a:spcPct val="20000"/>
            </a:spcAft>
            <a:buFontTx/>
            <a:buNone/>
          </a:pPr>
          <a:endParaRPr lang="en-US" sz="1800" b="0" kern="1200" dirty="0">
            <a:solidFill>
              <a:schemeClr val="bg2">
                <a:lumMod val="50000"/>
              </a:schemeClr>
            </a:solidFill>
            <a:latin typeface="Calibri" panose="020F0502020204030204" pitchFamily="34" charset="0"/>
            <a:cs typeface="Calibri" panose="020F0502020204030204" pitchFamily="34" charset="0"/>
          </a:endParaRPr>
        </a:p>
      </dsp:txBody>
      <dsp:txXfrm>
        <a:off x="0" y="1519542"/>
        <a:ext cx="7845767" cy="2435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8AA0-7B86-4DAB-A8C8-5DA2FD2E9F65}">
      <dsp:nvSpPr>
        <dsp:cNvPr id="0" name=""/>
        <dsp:cNvSpPr/>
      </dsp:nvSpPr>
      <dsp:spPr>
        <a:xfrm>
          <a:off x="0" y="61522"/>
          <a:ext cx="6516449"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National Focal Point</a:t>
          </a:r>
          <a:endParaRPr lang="en-US" sz="2000" kern="1200" dirty="0"/>
        </a:p>
      </dsp:txBody>
      <dsp:txXfrm>
        <a:off x="22846" y="84368"/>
        <a:ext cx="6470757" cy="422308"/>
      </dsp:txXfrm>
    </dsp:sp>
    <dsp:sp modelId="{828DCC6F-292F-4D29-A02A-7D308C886DC6}">
      <dsp:nvSpPr>
        <dsp:cNvPr id="0" name=""/>
        <dsp:cNvSpPr/>
      </dsp:nvSpPr>
      <dsp:spPr>
        <a:xfrm>
          <a:off x="0" y="587122"/>
          <a:ext cx="6516449"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kern="1200" dirty="0"/>
            <a:t>Programme Operator</a:t>
          </a:r>
          <a:endParaRPr lang="en-US" sz="2000" b="0" kern="1200" dirty="0"/>
        </a:p>
      </dsp:txBody>
      <dsp:txXfrm>
        <a:off x="22846" y="609968"/>
        <a:ext cx="6470757" cy="422308"/>
      </dsp:txXfrm>
    </dsp:sp>
    <dsp:sp modelId="{E8ABA103-5025-4B9C-BFF0-E45B2DDF299E}">
      <dsp:nvSpPr>
        <dsp:cNvPr id="0" name=""/>
        <dsp:cNvSpPr/>
      </dsp:nvSpPr>
      <dsp:spPr>
        <a:xfrm>
          <a:off x="0" y="1112722"/>
          <a:ext cx="6516449"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Project Promoter</a:t>
          </a:r>
          <a:endParaRPr lang="en-US" sz="2000" kern="1200" dirty="0"/>
        </a:p>
      </dsp:txBody>
      <dsp:txXfrm>
        <a:off x="22846" y="1135568"/>
        <a:ext cx="6470757" cy="422308"/>
      </dsp:txXfrm>
    </dsp:sp>
    <dsp:sp modelId="{7E6396AC-208B-4A90-8940-F777479DDD0A}">
      <dsp:nvSpPr>
        <dsp:cNvPr id="0" name=""/>
        <dsp:cNvSpPr/>
      </dsp:nvSpPr>
      <dsp:spPr>
        <a:xfrm>
          <a:off x="0" y="1638322"/>
          <a:ext cx="6516449"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Certifying Authority</a:t>
          </a:r>
          <a:endParaRPr lang="en-US" sz="2000" kern="1200" dirty="0"/>
        </a:p>
      </dsp:txBody>
      <dsp:txXfrm>
        <a:off x="22846" y="1661168"/>
        <a:ext cx="6470757" cy="422308"/>
      </dsp:txXfrm>
    </dsp:sp>
    <dsp:sp modelId="{4B321651-E36A-42FF-BC96-6EAAE8145779}">
      <dsp:nvSpPr>
        <dsp:cNvPr id="0" name=""/>
        <dsp:cNvSpPr/>
      </dsp:nvSpPr>
      <dsp:spPr>
        <a:xfrm>
          <a:off x="0" y="2163922"/>
          <a:ext cx="6516449"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Audit Authority</a:t>
          </a:r>
          <a:endParaRPr lang="en-US" sz="2000" kern="1200" dirty="0"/>
        </a:p>
      </dsp:txBody>
      <dsp:txXfrm>
        <a:off x="22846" y="2186768"/>
        <a:ext cx="6470757" cy="422308"/>
      </dsp:txXfrm>
    </dsp:sp>
    <dsp:sp modelId="{BFF739AF-363F-48BB-BB9D-8D3F7605D189}">
      <dsp:nvSpPr>
        <dsp:cNvPr id="0" name=""/>
        <dsp:cNvSpPr/>
      </dsp:nvSpPr>
      <dsp:spPr>
        <a:xfrm>
          <a:off x="0" y="2689522"/>
          <a:ext cx="6516449"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Irregularities Authority</a:t>
          </a:r>
          <a:endParaRPr lang="en-US" sz="2000" kern="1200" dirty="0"/>
        </a:p>
      </dsp:txBody>
      <dsp:txXfrm>
        <a:off x="22846" y="2712368"/>
        <a:ext cx="6470757" cy="422308"/>
      </dsp:txXfrm>
    </dsp:sp>
    <dsp:sp modelId="{2856B729-A498-4FD8-BDD4-F0B0B5829C4A}">
      <dsp:nvSpPr>
        <dsp:cNvPr id="0" name=""/>
        <dsp:cNvSpPr/>
      </dsp:nvSpPr>
      <dsp:spPr>
        <a:xfrm>
          <a:off x="0" y="3215122"/>
          <a:ext cx="6516449" cy="46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Donors</a:t>
          </a:r>
          <a:endParaRPr lang="en-US" sz="2000" kern="1200" dirty="0"/>
        </a:p>
      </dsp:txBody>
      <dsp:txXfrm>
        <a:off x="22846" y="3237968"/>
        <a:ext cx="6470757" cy="422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94FA-5332-4368-8BF9-4B23787FF70E}">
      <dsp:nvSpPr>
        <dsp:cNvPr id="0" name=""/>
        <dsp:cNvSpPr/>
      </dsp:nvSpPr>
      <dsp:spPr>
        <a:xfrm>
          <a:off x="0" y="0"/>
          <a:ext cx="779664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FEA31E0-A7C7-4784-9474-AAB58EC9643E}">
      <dsp:nvSpPr>
        <dsp:cNvPr id="0" name=""/>
        <dsp:cNvSpPr/>
      </dsp:nvSpPr>
      <dsp:spPr>
        <a:xfrm>
          <a:off x="0" y="0"/>
          <a:ext cx="1559329"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dirty="0">
              <a:solidFill>
                <a:schemeClr val="bg2">
                  <a:lumMod val="50000"/>
                </a:schemeClr>
              </a:solidFill>
              <a:latin typeface="Calibri" panose="020F0502020204030204" pitchFamily="34" charset="0"/>
              <a:cs typeface="Calibri" panose="020F0502020204030204" pitchFamily="34" charset="0"/>
            </a:rPr>
            <a:t>Project level</a:t>
          </a:r>
          <a:endParaRPr lang="en-US" sz="2800" kern="1200" dirty="0">
            <a:solidFill>
              <a:schemeClr val="bg2">
                <a:lumMod val="50000"/>
              </a:schemeClr>
            </a:solidFill>
            <a:latin typeface="Calibri" panose="020F0502020204030204" pitchFamily="34" charset="0"/>
            <a:cs typeface="Calibri" panose="020F0502020204030204" pitchFamily="34" charset="0"/>
          </a:endParaRPr>
        </a:p>
      </dsp:txBody>
      <dsp:txXfrm>
        <a:off x="0" y="0"/>
        <a:ext cx="1559329" cy="4064000"/>
      </dsp:txXfrm>
    </dsp:sp>
    <dsp:sp modelId="{B8DC97AE-B093-4439-9819-35615B57821B}">
      <dsp:nvSpPr>
        <dsp:cNvPr id="0" name=""/>
        <dsp:cNvSpPr/>
      </dsp:nvSpPr>
      <dsp:spPr>
        <a:xfrm>
          <a:off x="1676278" y="31998"/>
          <a:ext cx="612036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bg2">
                  <a:lumMod val="50000"/>
                </a:schemeClr>
              </a:solidFill>
              <a:latin typeface="Calibri" panose="020F0502020204030204" pitchFamily="34" charset="0"/>
              <a:cs typeface="Calibri" panose="020F0502020204030204" pitchFamily="34" charset="0"/>
            </a:rPr>
            <a:t>Ensure all project activities are finalised on time,</a:t>
          </a:r>
          <a:endParaRPr lang="en-US" sz="2000" kern="1200" dirty="0">
            <a:solidFill>
              <a:schemeClr val="bg2">
                <a:lumMod val="50000"/>
              </a:schemeClr>
            </a:solidFill>
            <a:latin typeface="Calibri" panose="020F0502020204030204" pitchFamily="34" charset="0"/>
            <a:cs typeface="Calibri" panose="020F0502020204030204" pitchFamily="34" charset="0"/>
          </a:endParaRPr>
        </a:p>
      </dsp:txBody>
      <dsp:txXfrm>
        <a:off x="1676278" y="31998"/>
        <a:ext cx="6120366" cy="639960"/>
      </dsp:txXfrm>
    </dsp:sp>
    <dsp:sp modelId="{6BF2035F-DD0D-4598-ACEF-A7E17F64A6D8}">
      <dsp:nvSpPr>
        <dsp:cNvPr id="0" name=""/>
        <dsp:cNvSpPr/>
      </dsp:nvSpPr>
      <dsp:spPr>
        <a:xfrm>
          <a:off x="1559328" y="671958"/>
          <a:ext cx="623731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4BA5C73A-3D90-4CAC-8051-671DC60AB6F8}">
      <dsp:nvSpPr>
        <dsp:cNvPr id="0" name=""/>
        <dsp:cNvSpPr/>
      </dsp:nvSpPr>
      <dsp:spPr>
        <a:xfrm>
          <a:off x="1676278" y="703957"/>
          <a:ext cx="612036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bg2">
                  <a:lumMod val="50000"/>
                </a:schemeClr>
              </a:solidFill>
              <a:latin typeface="Calibri" panose="020F0502020204030204" pitchFamily="34" charset="0"/>
              <a:cs typeface="Calibri" panose="020F0502020204030204" pitchFamily="34" charset="0"/>
            </a:rPr>
            <a:t>Ensure your final project report is submitted to the PO,</a:t>
          </a:r>
          <a:endParaRPr lang="en-US" sz="2000" kern="1200" dirty="0">
            <a:solidFill>
              <a:schemeClr val="bg2">
                <a:lumMod val="50000"/>
              </a:schemeClr>
            </a:solidFill>
            <a:latin typeface="Calibri" panose="020F0502020204030204" pitchFamily="34" charset="0"/>
            <a:cs typeface="Calibri" panose="020F0502020204030204" pitchFamily="34" charset="0"/>
          </a:endParaRPr>
        </a:p>
      </dsp:txBody>
      <dsp:txXfrm>
        <a:off x="1676278" y="703957"/>
        <a:ext cx="6120366" cy="639960"/>
      </dsp:txXfrm>
    </dsp:sp>
    <dsp:sp modelId="{1AEC4377-2041-4944-9D10-8E96BBCEE8D4}">
      <dsp:nvSpPr>
        <dsp:cNvPr id="0" name=""/>
        <dsp:cNvSpPr/>
      </dsp:nvSpPr>
      <dsp:spPr>
        <a:xfrm>
          <a:off x="1559328" y="1343917"/>
          <a:ext cx="623731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857F33F9-E204-4C81-9B5A-FD71308DD08A}">
      <dsp:nvSpPr>
        <dsp:cNvPr id="0" name=""/>
        <dsp:cNvSpPr/>
      </dsp:nvSpPr>
      <dsp:spPr>
        <a:xfrm>
          <a:off x="1676278" y="1375916"/>
          <a:ext cx="612036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bg2">
                  <a:lumMod val="50000"/>
                </a:schemeClr>
              </a:solidFill>
              <a:latin typeface="Calibri" panose="020F0502020204030204" pitchFamily="34" charset="0"/>
              <a:cs typeface="Calibri" panose="020F0502020204030204" pitchFamily="34" charset="0"/>
            </a:rPr>
            <a:t>Ensure timely final verification of reported expenditure,</a:t>
          </a:r>
          <a:endParaRPr lang="en-US" sz="2000" kern="1200" dirty="0">
            <a:solidFill>
              <a:schemeClr val="bg2">
                <a:lumMod val="50000"/>
              </a:schemeClr>
            </a:solidFill>
            <a:latin typeface="Calibri" panose="020F0502020204030204" pitchFamily="34" charset="0"/>
            <a:cs typeface="Calibri" panose="020F0502020204030204" pitchFamily="34" charset="0"/>
          </a:endParaRPr>
        </a:p>
      </dsp:txBody>
      <dsp:txXfrm>
        <a:off x="1676278" y="1375916"/>
        <a:ext cx="6120366" cy="639960"/>
      </dsp:txXfrm>
    </dsp:sp>
    <dsp:sp modelId="{E208748A-6B2A-4F60-B49A-0A7CFF4E8317}">
      <dsp:nvSpPr>
        <dsp:cNvPr id="0" name=""/>
        <dsp:cNvSpPr/>
      </dsp:nvSpPr>
      <dsp:spPr>
        <a:xfrm>
          <a:off x="1559328" y="2015876"/>
          <a:ext cx="623731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00B7B9FA-D93F-434C-9976-EC18996EBC61}">
      <dsp:nvSpPr>
        <dsp:cNvPr id="0" name=""/>
        <dsp:cNvSpPr/>
      </dsp:nvSpPr>
      <dsp:spPr>
        <a:xfrm>
          <a:off x="1676278" y="2047874"/>
          <a:ext cx="612036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bg2">
                  <a:lumMod val="50000"/>
                </a:schemeClr>
              </a:solidFill>
              <a:latin typeface="Calibri" panose="020F0502020204030204" pitchFamily="34" charset="0"/>
              <a:cs typeface="Calibri" panose="020F0502020204030204" pitchFamily="34" charset="0"/>
            </a:rPr>
            <a:t>The PO ensures timely approval of final project reports, </a:t>
          </a:r>
          <a:endParaRPr lang="en-US" sz="2000" kern="1200" dirty="0">
            <a:solidFill>
              <a:schemeClr val="bg2">
                <a:lumMod val="50000"/>
              </a:schemeClr>
            </a:solidFill>
            <a:latin typeface="Calibri" panose="020F0502020204030204" pitchFamily="34" charset="0"/>
            <a:cs typeface="Calibri" panose="020F0502020204030204" pitchFamily="34" charset="0"/>
          </a:endParaRPr>
        </a:p>
      </dsp:txBody>
      <dsp:txXfrm>
        <a:off x="1676278" y="2047874"/>
        <a:ext cx="6120366" cy="639960"/>
      </dsp:txXfrm>
    </dsp:sp>
    <dsp:sp modelId="{E589EF9E-A01D-416C-B78B-48B650DB2492}">
      <dsp:nvSpPr>
        <dsp:cNvPr id="0" name=""/>
        <dsp:cNvSpPr/>
      </dsp:nvSpPr>
      <dsp:spPr>
        <a:xfrm>
          <a:off x="1559328" y="2687835"/>
          <a:ext cx="623731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7C32F1A7-3AB1-4011-9088-24782C164780}">
      <dsp:nvSpPr>
        <dsp:cNvPr id="0" name=""/>
        <dsp:cNvSpPr/>
      </dsp:nvSpPr>
      <dsp:spPr>
        <a:xfrm>
          <a:off x="1676278" y="2719833"/>
          <a:ext cx="612036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solidFill>
              <a:schemeClr val="bg2">
                <a:lumMod val="50000"/>
              </a:schemeClr>
            </a:solidFill>
            <a:latin typeface="Calibri" panose="020F0502020204030204" pitchFamily="34" charset="0"/>
            <a:cs typeface="Calibri" panose="020F0502020204030204" pitchFamily="34" charset="0"/>
          </a:endParaRPr>
        </a:p>
      </dsp:txBody>
      <dsp:txXfrm>
        <a:off x="1676278" y="2719833"/>
        <a:ext cx="6120366" cy="639960"/>
      </dsp:txXfrm>
    </dsp:sp>
    <dsp:sp modelId="{ED2614AA-75BF-4019-960C-5E0DA5E5A2A0}">
      <dsp:nvSpPr>
        <dsp:cNvPr id="0" name=""/>
        <dsp:cNvSpPr/>
      </dsp:nvSpPr>
      <dsp:spPr>
        <a:xfrm>
          <a:off x="1559328" y="3359794"/>
          <a:ext cx="623731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7347FEA4-0C88-419A-9B47-2C6C073C96EC}">
      <dsp:nvSpPr>
        <dsp:cNvPr id="0" name=""/>
        <dsp:cNvSpPr/>
      </dsp:nvSpPr>
      <dsp:spPr>
        <a:xfrm>
          <a:off x="1676278" y="2847947"/>
          <a:ext cx="6120366" cy="63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bg2">
                  <a:lumMod val="50000"/>
                </a:schemeClr>
              </a:solidFill>
              <a:latin typeface="Calibri" panose="020F0502020204030204" pitchFamily="34" charset="0"/>
              <a:cs typeface="Calibri" panose="020F0502020204030204" pitchFamily="34" charset="0"/>
            </a:rPr>
            <a:t>Close projects in </a:t>
          </a:r>
          <a:r>
            <a:rPr lang="en-GB" sz="2000" kern="1200" dirty="0" err="1">
              <a:solidFill>
                <a:schemeClr val="bg2">
                  <a:lumMod val="50000"/>
                </a:schemeClr>
              </a:solidFill>
              <a:latin typeface="Calibri" panose="020F0502020204030204" pitchFamily="34" charset="0"/>
              <a:cs typeface="Calibri" panose="020F0502020204030204" pitchFamily="34" charset="0"/>
            </a:rPr>
            <a:t>GrACE</a:t>
          </a:r>
          <a:r>
            <a:rPr lang="en-GB" sz="2000" kern="1200" dirty="0">
              <a:solidFill>
                <a:schemeClr val="bg2">
                  <a:lumMod val="50000"/>
                </a:schemeClr>
              </a:solidFill>
              <a:latin typeface="Calibri" panose="020F0502020204030204" pitchFamily="34" charset="0"/>
              <a:cs typeface="Calibri" panose="020F0502020204030204" pitchFamily="34" charset="0"/>
            </a:rPr>
            <a:t> (ensure correct PLI data!),</a:t>
          </a:r>
          <a:endParaRPr lang="en-US" sz="2000" kern="1200" dirty="0">
            <a:solidFill>
              <a:schemeClr val="bg2">
                <a:lumMod val="50000"/>
              </a:schemeClr>
            </a:solidFill>
            <a:latin typeface="Calibri" panose="020F0502020204030204" pitchFamily="34" charset="0"/>
            <a:cs typeface="Calibri" panose="020F0502020204030204" pitchFamily="34" charset="0"/>
          </a:endParaRPr>
        </a:p>
      </dsp:txBody>
      <dsp:txXfrm>
        <a:off x="1676278" y="2847947"/>
        <a:ext cx="6120366" cy="639960"/>
      </dsp:txXfrm>
    </dsp:sp>
    <dsp:sp modelId="{961A5056-4868-4A8E-B102-EC8EDD779499}">
      <dsp:nvSpPr>
        <dsp:cNvPr id="0" name=""/>
        <dsp:cNvSpPr/>
      </dsp:nvSpPr>
      <dsp:spPr>
        <a:xfrm>
          <a:off x="1559328" y="4031753"/>
          <a:ext cx="6237316"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077A2-68D2-4A37-B012-EC3E35790C6B}">
      <dsp:nvSpPr>
        <dsp:cNvPr id="0" name=""/>
        <dsp:cNvSpPr/>
      </dsp:nvSpPr>
      <dsp:spPr>
        <a:xfrm>
          <a:off x="0" y="123493"/>
          <a:ext cx="7845767" cy="587285"/>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Objective: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28669" y="152162"/>
        <a:ext cx="7788429" cy="529947"/>
      </dsp:txXfrm>
    </dsp:sp>
    <dsp:sp modelId="{4B3D4FFD-38B5-4C8A-9BBF-90124A39510C}">
      <dsp:nvSpPr>
        <dsp:cNvPr id="0" name=""/>
        <dsp:cNvSpPr/>
      </dsp:nvSpPr>
      <dsp:spPr>
        <a:xfrm>
          <a:off x="0" y="813285"/>
          <a:ext cx="7845767" cy="584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9210" rIns="163576" bIns="29210" numCol="1" spcCol="1270" anchor="t" anchorCtr="0">
          <a:noAutofit/>
        </a:bodyPr>
        <a:lstStyle/>
        <a:p>
          <a:pPr marL="171450" lvl="1" indent="-171450" algn="just" defTabSz="800100">
            <a:lnSpc>
              <a:spcPct val="90000"/>
            </a:lnSpc>
            <a:spcBef>
              <a:spcPct val="0"/>
            </a:spcBef>
            <a:spcAft>
              <a:spcPct val="20000"/>
            </a:spcAft>
            <a:buFont typeface="Courier New" panose="02070309020205020404" pitchFamily="49" charset="0"/>
            <a:buChar char="o"/>
          </a:pPr>
          <a:r>
            <a:rPr lang="en-US" sz="1800" b="1" kern="1200" dirty="0">
              <a:solidFill>
                <a:schemeClr val="bg2">
                  <a:lumMod val="50000"/>
                </a:schemeClr>
              </a:solidFill>
              <a:latin typeface="Calibri" panose="020F0502020204030204" pitchFamily="34" charset="0"/>
              <a:cs typeface="Calibri" panose="020F0502020204030204" pitchFamily="34" charset="0"/>
            </a:rPr>
            <a:t>Provide</a:t>
          </a:r>
          <a:r>
            <a:rPr lang="en-US" sz="1800" kern="1200" dirty="0">
              <a:solidFill>
                <a:schemeClr val="bg2">
                  <a:lumMod val="50000"/>
                </a:schemeClr>
              </a:solidFill>
              <a:latin typeface="Calibri" panose="020F0502020204030204" pitchFamily="34" charset="0"/>
              <a:cs typeface="Calibri" panose="020F0502020204030204" pitchFamily="34" charset="0"/>
            </a:rPr>
            <a:t> a comprehensive overview of the project, including its main goals and the context within which it was initiated and finalized (max 500 words)</a:t>
          </a:r>
          <a:endParaRPr lang="en-US" sz="1800" kern="1200" dirty="0">
            <a:solidFill>
              <a:schemeClr val="bg2">
                <a:lumMod val="50000"/>
              </a:schemeClr>
            </a:solidFill>
          </a:endParaRPr>
        </a:p>
      </dsp:txBody>
      <dsp:txXfrm>
        <a:off x="0" y="813285"/>
        <a:ext cx="7845767" cy="584888"/>
      </dsp:txXfrm>
    </dsp:sp>
    <dsp:sp modelId="{6C39EE50-7D84-4650-A393-3A85AD5A9047}">
      <dsp:nvSpPr>
        <dsp:cNvPr id="0" name=""/>
        <dsp:cNvSpPr/>
      </dsp:nvSpPr>
      <dsp:spPr>
        <a:xfrm>
          <a:off x="0" y="1370357"/>
          <a:ext cx="7845767" cy="575639"/>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bg2">
                  <a:lumMod val="50000"/>
                </a:schemeClr>
              </a:solidFill>
            </a:rPr>
            <a:t>Content to include:</a:t>
          </a:r>
          <a:endParaRPr lang="en-US" sz="2300" kern="1200" dirty="0">
            <a:solidFill>
              <a:schemeClr val="bg2">
                <a:lumMod val="50000"/>
              </a:schemeClr>
            </a:solidFill>
          </a:endParaRPr>
        </a:p>
      </dsp:txBody>
      <dsp:txXfrm>
        <a:off x="28100" y="1398457"/>
        <a:ext cx="7789567" cy="519439"/>
      </dsp:txXfrm>
    </dsp:sp>
    <dsp:sp modelId="{E0FF9035-051E-4572-93BF-DA32EF308F42}">
      <dsp:nvSpPr>
        <dsp:cNvPr id="0" name=""/>
        <dsp:cNvSpPr/>
      </dsp:nvSpPr>
      <dsp:spPr>
        <a:xfrm>
          <a:off x="0" y="2070037"/>
          <a:ext cx="7845767" cy="141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9210" rIns="163576" bIns="29210" numCol="1" spcCol="1270" anchor="t" anchorCtr="0">
          <a:noAutofit/>
        </a:bodyPr>
        <a:lstStyle/>
        <a:p>
          <a:pPr marL="171450" lvl="1" indent="-171450" algn="l" defTabSz="800100">
            <a:lnSpc>
              <a:spcPct val="90000"/>
            </a:lnSpc>
            <a:spcBef>
              <a:spcPct val="0"/>
            </a:spcBef>
            <a:spcAft>
              <a:spcPct val="20000"/>
            </a:spcAft>
            <a:buFont typeface="Wingdings" panose="05000000000000000000" pitchFamily="2" charset="2"/>
            <a:buChar char="§"/>
          </a:pPr>
          <a:r>
            <a:rPr lang="en-US" sz="1800" b="1" kern="1200" dirty="0">
              <a:solidFill>
                <a:schemeClr val="bg2">
                  <a:lumMod val="50000"/>
                </a:schemeClr>
              </a:solidFill>
              <a:latin typeface="Calibri" panose="020F0502020204030204" pitchFamily="34" charset="0"/>
              <a:cs typeface="Calibri" panose="020F0502020204030204" pitchFamily="34" charset="0"/>
            </a:rPr>
            <a:t>Summarize</a:t>
          </a:r>
          <a:r>
            <a:rPr lang="en-US" sz="1800" kern="1200" dirty="0">
              <a:solidFill>
                <a:schemeClr val="bg2">
                  <a:lumMod val="50000"/>
                </a:schemeClr>
              </a:solidFill>
              <a:latin typeface="Calibri" panose="020F0502020204030204" pitchFamily="34" charset="0"/>
              <a:cs typeface="Calibri" panose="020F0502020204030204" pitchFamily="34" charset="0"/>
            </a:rPr>
            <a:t> the project's main objectives, outcomes, and key activities </a:t>
          </a:r>
          <a:br>
            <a:rPr lang="en-US" sz="1800" kern="1200" dirty="0">
              <a:solidFill>
                <a:schemeClr val="bg2">
                  <a:lumMod val="50000"/>
                </a:schemeClr>
              </a:solidFill>
              <a:latin typeface="Calibri" panose="020F0502020204030204" pitchFamily="34" charset="0"/>
              <a:cs typeface="Calibri" panose="020F0502020204030204" pitchFamily="34" charset="0"/>
            </a:rPr>
          </a:br>
          <a:r>
            <a:rPr lang="en-US" sz="1800" kern="1200" dirty="0">
              <a:solidFill>
                <a:schemeClr val="bg2">
                  <a:lumMod val="50000"/>
                </a:schemeClr>
              </a:solidFill>
              <a:highlight>
                <a:srgbClr val="FFFF00"/>
              </a:highlight>
              <a:latin typeface="Calibri" panose="020F0502020204030204" pitchFamily="34" charset="0"/>
              <a:cs typeface="Calibri" panose="020F0502020204030204" pitchFamily="34" charset="0"/>
            </a:rPr>
            <a:t>(</a:t>
          </a:r>
          <a:r>
            <a:rPr lang="el-GR" sz="1800" kern="1200" dirty="0">
              <a:solidFill>
                <a:schemeClr val="bg2">
                  <a:lumMod val="50000"/>
                </a:schemeClr>
              </a:solidFill>
              <a:highlight>
                <a:srgbClr val="FFFF00"/>
              </a:highlight>
              <a:latin typeface="Calibri" panose="020F0502020204030204" pitchFamily="34" charset="0"/>
              <a:cs typeface="Calibri" panose="020F0502020204030204" pitchFamily="34" charset="0"/>
            </a:rPr>
            <a:t>όχι τα διοικητικά στάδια) </a:t>
          </a:r>
          <a:endParaRPr lang="en-US" sz="1800" kern="1200" dirty="0">
            <a:solidFill>
              <a:schemeClr val="bg2">
                <a:lumMod val="50000"/>
              </a:schemeClr>
            </a:solidFill>
            <a:highlight>
              <a:srgbClr val="FFFF00"/>
            </a:highlight>
          </a:endParaRPr>
        </a:p>
        <a:p>
          <a:pPr marL="171450" lvl="1" indent="-171450" algn="l" defTabSz="800100">
            <a:lnSpc>
              <a:spcPct val="90000"/>
            </a:lnSpc>
            <a:spcBef>
              <a:spcPct val="0"/>
            </a:spcBef>
            <a:spcAft>
              <a:spcPct val="20000"/>
            </a:spcAft>
            <a:buFont typeface="Wingdings" panose="05000000000000000000" pitchFamily="2" charset="2"/>
            <a:buChar char="§"/>
          </a:pPr>
          <a:r>
            <a:rPr lang="en-US" sz="1800" b="1" kern="1200" dirty="0">
              <a:solidFill>
                <a:schemeClr val="bg2">
                  <a:lumMod val="50000"/>
                </a:schemeClr>
              </a:solidFill>
              <a:latin typeface="Calibri" panose="020F0502020204030204" pitchFamily="34" charset="0"/>
              <a:cs typeface="Calibri" panose="020F0502020204030204" pitchFamily="34" charset="0"/>
            </a:rPr>
            <a:t>Ask: </a:t>
          </a:r>
          <a:r>
            <a:rPr lang="en-US" sz="1800" kern="1200" dirty="0">
              <a:solidFill>
                <a:schemeClr val="bg2">
                  <a:lumMod val="50000"/>
                </a:schemeClr>
              </a:solidFill>
              <a:latin typeface="Calibri" panose="020F0502020204030204" pitchFamily="34" charset="0"/>
              <a:cs typeface="Calibri" panose="020F0502020204030204" pitchFamily="34" charset="0"/>
            </a:rPr>
            <a:t>what did the project achieve in the end, </a:t>
          </a:r>
          <a:r>
            <a:rPr lang="en-US" sz="1800" b="0" kern="1200" dirty="0">
              <a:solidFill>
                <a:schemeClr val="bg2">
                  <a:lumMod val="50000"/>
                </a:schemeClr>
              </a:solidFill>
              <a:latin typeface="Calibri" panose="020F0502020204030204" pitchFamily="34" charset="0"/>
              <a:cs typeface="Calibri" panose="020F0502020204030204" pitchFamily="34" charset="0"/>
            </a:rPr>
            <a:t>which activities implemented these, which products were delivered, services were established, etc.). </a:t>
          </a:r>
          <a:br>
            <a:rPr lang="en-US" sz="1800" b="0" kern="1200" dirty="0">
              <a:solidFill>
                <a:schemeClr val="bg2">
                  <a:lumMod val="50000"/>
                </a:schemeClr>
              </a:solidFill>
              <a:latin typeface="Calibri" panose="020F0502020204030204" pitchFamily="34" charset="0"/>
              <a:cs typeface="Calibri" panose="020F0502020204030204" pitchFamily="34" charset="0"/>
            </a:rPr>
          </a:br>
          <a:r>
            <a:rPr lang="en-US" sz="1800" b="0" kern="1200" dirty="0">
              <a:solidFill>
                <a:schemeClr val="bg2">
                  <a:lumMod val="50000"/>
                </a:schemeClr>
              </a:solidFill>
              <a:latin typeface="Calibri" panose="020F0502020204030204" pitchFamily="34" charset="0"/>
              <a:cs typeface="Calibri" panose="020F0502020204030204" pitchFamily="34" charset="0"/>
            </a:rPr>
            <a:t>Why were these activities, products and/or services, etc. important?</a:t>
          </a:r>
          <a:endParaRPr lang="en-US" sz="1800" b="0" kern="1200" dirty="0">
            <a:solidFill>
              <a:schemeClr val="bg2">
                <a:lumMod val="50000"/>
              </a:schemeClr>
            </a:solidFill>
          </a:endParaRPr>
        </a:p>
      </dsp:txBody>
      <dsp:txXfrm>
        <a:off x="0" y="2070037"/>
        <a:ext cx="7845767" cy="1418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077A2-68D2-4A37-B012-EC3E35790C6B}">
      <dsp:nvSpPr>
        <dsp:cNvPr id="0" name=""/>
        <dsp:cNvSpPr/>
      </dsp:nvSpPr>
      <dsp:spPr>
        <a:xfrm>
          <a:off x="0" y="0"/>
          <a:ext cx="7845767" cy="680300"/>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Objective: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33210" y="33210"/>
        <a:ext cx="7779347" cy="613880"/>
      </dsp:txXfrm>
    </dsp:sp>
    <dsp:sp modelId="{4B3D4FFD-38B5-4C8A-9BBF-90124A39510C}">
      <dsp:nvSpPr>
        <dsp:cNvPr id="0" name=""/>
        <dsp:cNvSpPr/>
      </dsp:nvSpPr>
      <dsp:spPr>
        <a:xfrm>
          <a:off x="0" y="854531"/>
          <a:ext cx="7845767" cy="825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1590" rIns="120904" bIns="21590" numCol="1" spcCol="1270" anchor="t" anchorCtr="0">
          <a:noAutofit/>
        </a:bodyPr>
        <a:lstStyle/>
        <a:p>
          <a:pPr marL="171450" lvl="1" indent="-171450" algn="just" defTabSz="755650">
            <a:lnSpc>
              <a:spcPct val="90000"/>
            </a:lnSpc>
            <a:spcBef>
              <a:spcPct val="0"/>
            </a:spcBef>
            <a:spcAft>
              <a:spcPct val="20000"/>
            </a:spcAft>
            <a:buFont typeface="Courier New" panose="02070309020205020404" pitchFamily="49" charset="0"/>
            <a:buChar char="o"/>
          </a:pPr>
          <a:r>
            <a:rPr lang="en-US" sz="1700" b="1" kern="1200" dirty="0">
              <a:solidFill>
                <a:schemeClr val="bg2">
                  <a:lumMod val="50000"/>
                </a:schemeClr>
              </a:solidFill>
              <a:latin typeface="Calibri" panose="020F0502020204030204" pitchFamily="34" charset="0"/>
              <a:cs typeface="Calibri" panose="020F0502020204030204" pitchFamily="34" charset="0"/>
            </a:rPr>
            <a:t>Provide</a:t>
          </a:r>
          <a:r>
            <a:rPr lang="en-US" sz="1700" kern="1200" dirty="0">
              <a:solidFill>
                <a:schemeClr val="bg2">
                  <a:lumMod val="50000"/>
                </a:schemeClr>
              </a:solidFill>
              <a:latin typeface="Calibri" panose="020F0502020204030204" pitchFamily="34" charset="0"/>
              <a:cs typeface="Calibri" panose="020F0502020204030204" pitchFamily="34" charset="0"/>
            </a:rPr>
            <a:t> an account of all activities as they were actually been carried out during the project to understand the nature of the project (Max 500 words).</a:t>
          </a:r>
        </a:p>
        <a:p>
          <a:pPr marL="114300" lvl="1" indent="-114300" algn="just" defTabSz="666750">
            <a:lnSpc>
              <a:spcPct val="90000"/>
            </a:lnSpc>
            <a:spcBef>
              <a:spcPct val="0"/>
            </a:spcBef>
            <a:spcAft>
              <a:spcPct val="20000"/>
            </a:spcAft>
            <a:buFont typeface="Courier New" panose="02070309020205020404" pitchFamily="49" charset="0"/>
            <a:buChar char="o"/>
          </a:pPr>
          <a:endParaRPr lang="en-US" sz="1500" kern="1200" dirty="0">
            <a:solidFill>
              <a:schemeClr val="bg2">
                <a:lumMod val="50000"/>
              </a:schemeClr>
            </a:solidFill>
          </a:endParaRPr>
        </a:p>
      </dsp:txBody>
      <dsp:txXfrm>
        <a:off x="0" y="854531"/>
        <a:ext cx="7845767" cy="825889"/>
      </dsp:txXfrm>
    </dsp:sp>
    <dsp:sp modelId="{6C39EE50-7D84-4650-A393-3A85AD5A9047}">
      <dsp:nvSpPr>
        <dsp:cNvPr id="0" name=""/>
        <dsp:cNvSpPr/>
      </dsp:nvSpPr>
      <dsp:spPr>
        <a:xfrm>
          <a:off x="0" y="1461441"/>
          <a:ext cx="7845767" cy="670468"/>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Content to include: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32730" y="1494171"/>
        <a:ext cx="7780307" cy="605008"/>
      </dsp:txXfrm>
    </dsp:sp>
    <dsp:sp modelId="{E0FF9035-051E-4572-93BF-DA32EF308F42}">
      <dsp:nvSpPr>
        <dsp:cNvPr id="0" name=""/>
        <dsp:cNvSpPr/>
      </dsp:nvSpPr>
      <dsp:spPr>
        <a:xfrm>
          <a:off x="0" y="2288793"/>
          <a:ext cx="7845767" cy="148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1590" rIns="120904" bIns="21590" numCol="1" spcCol="1270" anchor="t" anchorCtr="0">
          <a:noAutofit/>
        </a:bodyPr>
        <a:lstStyle/>
        <a:p>
          <a:pPr marL="171450" lvl="1" indent="-171450" algn="l" defTabSz="755650">
            <a:lnSpc>
              <a:spcPct val="90000"/>
            </a:lnSpc>
            <a:spcBef>
              <a:spcPct val="0"/>
            </a:spcBef>
            <a:spcAft>
              <a:spcPct val="20000"/>
            </a:spcAft>
            <a:buFont typeface="Wingdings" panose="05000000000000000000" pitchFamily="2" charset="2"/>
            <a:buChar char="§"/>
          </a:pPr>
          <a:r>
            <a:rPr lang="en-US" sz="1700" b="1" kern="1200" dirty="0">
              <a:solidFill>
                <a:schemeClr val="bg2">
                  <a:lumMod val="50000"/>
                </a:schemeClr>
              </a:solidFill>
              <a:latin typeface="Calibri" panose="020F0502020204030204" pitchFamily="34" charset="0"/>
              <a:cs typeface="Calibri" panose="020F0502020204030204" pitchFamily="34" charset="0"/>
            </a:rPr>
            <a:t>Activity List</a:t>
          </a:r>
          <a:r>
            <a:rPr lang="en-US" sz="1700" kern="1200" dirty="0">
              <a:solidFill>
                <a:schemeClr val="bg2">
                  <a:lumMod val="50000"/>
                </a:schemeClr>
              </a:solidFill>
              <a:latin typeface="Calibri" panose="020F0502020204030204" pitchFamily="34" charset="0"/>
              <a:cs typeface="Calibri" panose="020F0502020204030204" pitchFamily="34" charset="0"/>
            </a:rPr>
            <a:t>: Enumerate, describe all key activities, think in terms of the indicators as the drivers of the activities</a:t>
          </a:r>
        </a:p>
        <a:p>
          <a:pPr marL="171450" lvl="1" indent="-171450" algn="l" defTabSz="755650">
            <a:lnSpc>
              <a:spcPct val="90000"/>
            </a:lnSpc>
            <a:spcBef>
              <a:spcPct val="0"/>
            </a:spcBef>
            <a:spcAft>
              <a:spcPct val="20000"/>
            </a:spcAft>
            <a:buFont typeface="Wingdings" panose="05000000000000000000" pitchFamily="2" charset="2"/>
            <a:buChar char="§"/>
          </a:pPr>
          <a:r>
            <a:rPr lang="en-US" sz="1700" b="1" kern="1200" dirty="0">
              <a:solidFill>
                <a:schemeClr val="bg2">
                  <a:lumMod val="50000"/>
                </a:schemeClr>
              </a:solidFill>
              <a:latin typeface="Calibri" panose="020F0502020204030204" pitchFamily="34" charset="0"/>
              <a:cs typeface="Calibri" panose="020F0502020204030204" pitchFamily="34" charset="0"/>
            </a:rPr>
            <a:t>Outputs:</a:t>
          </a:r>
          <a:r>
            <a:rPr lang="en-US" sz="1700" kern="1200" dirty="0">
              <a:solidFill>
                <a:schemeClr val="bg2">
                  <a:lumMod val="50000"/>
                </a:schemeClr>
              </a:solidFill>
              <a:latin typeface="Calibri" panose="020F0502020204030204" pitchFamily="34" charset="0"/>
              <a:cs typeface="Calibri" panose="020F0502020204030204" pitchFamily="34" charset="0"/>
            </a:rPr>
            <a:t> Describe the tangible outputs of each activity.</a:t>
          </a:r>
        </a:p>
      </dsp:txBody>
      <dsp:txXfrm>
        <a:off x="0" y="2288793"/>
        <a:ext cx="7845767" cy="1487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077A2-68D2-4A37-B012-EC3E35790C6B}">
      <dsp:nvSpPr>
        <dsp:cNvPr id="0" name=""/>
        <dsp:cNvSpPr/>
      </dsp:nvSpPr>
      <dsp:spPr>
        <a:xfrm>
          <a:off x="0" y="0"/>
          <a:ext cx="7845767" cy="669180"/>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Objective: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32667" y="32667"/>
        <a:ext cx="7780433" cy="603846"/>
      </dsp:txXfrm>
    </dsp:sp>
    <dsp:sp modelId="{4B3D4FFD-38B5-4C8A-9BBF-90124A39510C}">
      <dsp:nvSpPr>
        <dsp:cNvPr id="0" name=""/>
        <dsp:cNvSpPr/>
      </dsp:nvSpPr>
      <dsp:spPr>
        <a:xfrm>
          <a:off x="0" y="703295"/>
          <a:ext cx="7845767" cy="81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1590" rIns="120904" bIns="21590" numCol="1" spcCol="1270" anchor="t" anchorCtr="0">
          <a:noAutofit/>
        </a:bodyPr>
        <a:lstStyle/>
        <a:p>
          <a:pPr marL="171450" lvl="1" indent="-171450" algn="just" defTabSz="755650">
            <a:lnSpc>
              <a:spcPct val="90000"/>
            </a:lnSpc>
            <a:spcBef>
              <a:spcPct val="0"/>
            </a:spcBef>
            <a:spcAft>
              <a:spcPct val="20000"/>
            </a:spcAft>
            <a:buFont typeface="Courier New" panose="02070309020205020404" pitchFamily="49" charset="0"/>
            <a:buChar char="o"/>
          </a:pPr>
          <a:r>
            <a:rPr lang="en-US" sz="1700" b="1" kern="1200" dirty="0">
              <a:solidFill>
                <a:schemeClr val="bg2">
                  <a:lumMod val="50000"/>
                </a:schemeClr>
              </a:solidFill>
              <a:latin typeface="Calibri" panose="020F0502020204030204" pitchFamily="34" charset="0"/>
              <a:cs typeface="Calibri" panose="020F0502020204030204" pitchFamily="34" charset="0"/>
            </a:rPr>
            <a:t>Explain</a:t>
          </a:r>
          <a:r>
            <a:rPr lang="en-US" sz="1700" kern="1200" dirty="0">
              <a:solidFill>
                <a:schemeClr val="bg2">
                  <a:lumMod val="50000"/>
                </a:schemeClr>
              </a:solidFill>
              <a:latin typeface="Calibri" panose="020F0502020204030204" pitchFamily="34" charset="0"/>
              <a:cs typeface="Calibri" panose="020F0502020204030204" pitchFamily="34" charset="0"/>
            </a:rPr>
            <a:t> the initial challenges that the project intended to address and the rationale for seeking EEA Grants funding in the first place under the specific </a:t>
          </a:r>
          <a:r>
            <a:rPr lang="en-US" sz="1700" kern="1200" dirty="0" err="1">
              <a:solidFill>
                <a:schemeClr val="bg2">
                  <a:lumMod val="50000"/>
                </a:schemeClr>
              </a:solidFill>
              <a:latin typeface="Calibri" panose="020F0502020204030204" pitchFamily="34" charset="0"/>
              <a:cs typeface="Calibri" panose="020F0502020204030204" pitchFamily="34" charset="0"/>
            </a:rPr>
            <a:t>Programme</a:t>
          </a:r>
          <a:r>
            <a:rPr lang="en-US" sz="1700" kern="1200" dirty="0">
              <a:solidFill>
                <a:schemeClr val="bg2">
                  <a:lumMod val="50000"/>
                </a:schemeClr>
              </a:solidFill>
              <a:latin typeface="Calibri" panose="020F0502020204030204" pitchFamily="34" charset="0"/>
              <a:cs typeface="Calibri" panose="020F0502020204030204" pitchFamily="34" charset="0"/>
            </a:rPr>
            <a:t> (Maximum 500 words).</a:t>
          </a:r>
        </a:p>
        <a:p>
          <a:pPr marL="114300" lvl="1" indent="-114300" algn="just" defTabSz="666750">
            <a:lnSpc>
              <a:spcPct val="90000"/>
            </a:lnSpc>
            <a:spcBef>
              <a:spcPct val="0"/>
            </a:spcBef>
            <a:spcAft>
              <a:spcPct val="20000"/>
            </a:spcAft>
            <a:buFont typeface="Courier New" panose="02070309020205020404" pitchFamily="49" charset="0"/>
            <a:buChar char="o"/>
          </a:pPr>
          <a:endParaRPr lang="en-US" sz="1500" kern="1200" dirty="0">
            <a:solidFill>
              <a:schemeClr val="bg2">
                <a:lumMod val="50000"/>
              </a:schemeClr>
            </a:solidFill>
          </a:endParaRPr>
        </a:p>
      </dsp:txBody>
      <dsp:txXfrm>
        <a:off x="0" y="703295"/>
        <a:ext cx="7845767" cy="812389"/>
      </dsp:txXfrm>
    </dsp:sp>
    <dsp:sp modelId="{6C39EE50-7D84-4650-A393-3A85AD5A9047}">
      <dsp:nvSpPr>
        <dsp:cNvPr id="0" name=""/>
        <dsp:cNvSpPr/>
      </dsp:nvSpPr>
      <dsp:spPr>
        <a:xfrm>
          <a:off x="0" y="1515685"/>
          <a:ext cx="7845767" cy="659509"/>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Content to include: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32195" y="1547880"/>
        <a:ext cx="7781377" cy="595119"/>
      </dsp:txXfrm>
    </dsp:sp>
    <dsp:sp modelId="{E0FF9035-051E-4572-93BF-DA32EF308F42}">
      <dsp:nvSpPr>
        <dsp:cNvPr id="0" name=""/>
        <dsp:cNvSpPr/>
      </dsp:nvSpPr>
      <dsp:spPr>
        <a:xfrm>
          <a:off x="0" y="2209309"/>
          <a:ext cx="7845767" cy="156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1590" rIns="120904" bIns="21590" numCol="1" spcCol="1270" anchor="t" anchorCtr="0">
          <a:noAutofit/>
        </a:bodyPr>
        <a:lstStyle/>
        <a:p>
          <a:pPr marL="171450" lvl="1" indent="-171450" algn="l" defTabSz="755650">
            <a:lnSpc>
              <a:spcPct val="90000"/>
            </a:lnSpc>
            <a:spcBef>
              <a:spcPct val="0"/>
            </a:spcBef>
            <a:spcAft>
              <a:spcPct val="20000"/>
            </a:spcAft>
            <a:buFont typeface="Wingdings" panose="05000000000000000000" pitchFamily="2" charset="2"/>
            <a:buChar char="§"/>
          </a:pPr>
          <a:r>
            <a:rPr lang="en-US" sz="1700" b="1" kern="1200" dirty="0">
              <a:solidFill>
                <a:schemeClr val="bg2">
                  <a:lumMod val="50000"/>
                </a:schemeClr>
              </a:solidFill>
              <a:latin typeface="Calibri" panose="020F0502020204030204" pitchFamily="34" charset="0"/>
              <a:cs typeface="Calibri" panose="020F0502020204030204" pitchFamily="34" charset="0"/>
            </a:rPr>
            <a:t>Challenges</a:t>
          </a:r>
          <a:r>
            <a:rPr lang="en-US" sz="1700" kern="1200" dirty="0">
              <a:solidFill>
                <a:schemeClr val="bg2">
                  <a:lumMod val="50000"/>
                </a:schemeClr>
              </a:solidFill>
              <a:latin typeface="Calibri" panose="020F0502020204030204" pitchFamily="34" charset="0"/>
              <a:cs typeface="Calibri" panose="020F0502020204030204" pitchFamily="34" charset="0"/>
            </a:rPr>
            <a:t>: Describe the specific problems or needs that the project aimed to address.</a:t>
          </a:r>
        </a:p>
        <a:p>
          <a:pPr marL="171450" lvl="1" indent="-171450" algn="l" defTabSz="755650">
            <a:lnSpc>
              <a:spcPct val="90000"/>
            </a:lnSpc>
            <a:spcBef>
              <a:spcPct val="0"/>
            </a:spcBef>
            <a:spcAft>
              <a:spcPct val="20000"/>
            </a:spcAft>
            <a:buFont typeface="Wingdings" panose="05000000000000000000" pitchFamily="2" charset="2"/>
            <a:buChar char="§"/>
          </a:pPr>
          <a:r>
            <a:rPr lang="en-US" sz="1700" b="1" kern="1200" dirty="0">
              <a:solidFill>
                <a:schemeClr val="bg2">
                  <a:lumMod val="50000"/>
                </a:schemeClr>
              </a:solidFill>
              <a:latin typeface="Calibri" panose="020F0502020204030204" pitchFamily="34" charset="0"/>
              <a:cs typeface="Calibri" panose="020F0502020204030204" pitchFamily="34" charset="0"/>
            </a:rPr>
            <a:t>Rationale</a:t>
          </a:r>
          <a:r>
            <a:rPr lang="en-US" sz="1700" kern="1200" dirty="0">
              <a:solidFill>
                <a:schemeClr val="bg2">
                  <a:lumMod val="50000"/>
                </a:schemeClr>
              </a:solidFill>
              <a:latin typeface="Calibri" panose="020F0502020204030204" pitchFamily="34" charset="0"/>
              <a:cs typeface="Calibri" panose="020F0502020204030204" pitchFamily="34" charset="0"/>
            </a:rPr>
            <a:t>: Justify the need for the project and the expected impact of addressing these challenges.</a:t>
          </a:r>
        </a:p>
        <a:p>
          <a:pPr marL="171450" lvl="1" indent="-171450" algn="l" defTabSz="755650">
            <a:lnSpc>
              <a:spcPct val="90000"/>
            </a:lnSpc>
            <a:spcBef>
              <a:spcPct val="0"/>
            </a:spcBef>
            <a:spcAft>
              <a:spcPct val="20000"/>
            </a:spcAft>
            <a:buFont typeface="Wingdings" panose="05000000000000000000" pitchFamily="2" charset="2"/>
            <a:buChar char="§"/>
          </a:pPr>
          <a:r>
            <a:rPr lang="en-US" sz="1700" b="1" kern="1200" dirty="0">
              <a:solidFill>
                <a:schemeClr val="bg2">
                  <a:lumMod val="50000"/>
                </a:schemeClr>
              </a:solidFill>
              <a:latin typeface="Calibri" panose="020F0502020204030204" pitchFamily="34" charset="0"/>
              <a:cs typeface="Calibri" panose="020F0502020204030204" pitchFamily="34" charset="0"/>
            </a:rPr>
            <a:t>Alignment</a:t>
          </a:r>
          <a:r>
            <a:rPr lang="en-US" sz="1700" kern="1200" dirty="0">
              <a:solidFill>
                <a:schemeClr val="bg2">
                  <a:lumMod val="50000"/>
                </a:schemeClr>
              </a:solidFill>
              <a:latin typeface="Calibri" panose="020F0502020204030204" pitchFamily="34" charset="0"/>
              <a:cs typeface="Calibri" panose="020F0502020204030204" pitchFamily="34" charset="0"/>
            </a:rPr>
            <a:t> with EEA Grants: Explain how the project aligns with the objectives of the EEA Grants </a:t>
          </a:r>
          <a:r>
            <a:rPr lang="en-US" sz="1700" kern="1200" dirty="0" err="1">
              <a:solidFill>
                <a:schemeClr val="bg2">
                  <a:lumMod val="50000"/>
                </a:schemeClr>
              </a:solidFill>
              <a:latin typeface="Calibri" panose="020F0502020204030204" pitchFamily="34" charset="0"/>
              <a:cs typeface="Calibri" panose="020F0502020204030204" pitchFamily="34" charset="0"/>
            </a:rPr>
            <a:t>programme</a:t>
          </a:r>
          <a:r>
            <a:rPr lang="en-US" sz="1700" kern="1200" dirty="0">
              <a:solidFill>
                <a:schemeClr val="bg2">
                  <a:lumMod val="50000"/>
                </a:schemeClr>
              </a:solidFill>
              <a:latin typeface="Calibri" panose="020F0502020204030204" pitchFamily="34" charset="0"/>
              <a:cs typeface="Calibri" panose="020F0502020204030204" pitchFamily="34" charset="0"/>
            </a:rPr>
            <a:t>.</a:t>
          </a:r>
        </a:p>
      </dsp:txBody>
      <dsp:txXfrm>
        <a:off x="0" y="2209309"/>
        <a:ext cx="7845767" cy="1567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077A2-68D2-4A37-B012-EC3E35790C6B}">
      <dsp:nvSpPr>
        <dsp:cNvPr id="0" name=""/>
        <dsp:cNvSpPr/>
      </dsp:nvSpPr>
      <dsp:spPr>
        <a:xfrm>
          <a:off x="0" y="0"/>
          <a:ext cx="8524132" cy="585532"/>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Objective</a:t>
          </a:r>
        </a:p>
      </dsp:txBody>
      <dsp:txXfrm>
        <a:off x="28583" y="28583"/>
        <a:ext cx="8466966" cy="528366"/>
      </dsp:txXfrm>
    </dsp:sp>
    <dsp:sp modelId="{4B3D4FFD-38B5-4C8A-9BBF-90124A39510C}">
      <dsp:nvSpPr>
        <dsp:cNvPr id="0" name=""/>
        <dsp:cNvSpPr/>
      </dsp:nvSpPr>
      <dsp:spPr>
        <a:xfrm>
          <a:off x="0" y="560626"/>
          <a:ext cx="8524132" cy="88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641" tIns="21590" rIns="120904" bIns="21590" numCol="1" spcCol="1270" anchor="t" anchorCtr="0">
          <a:noAutofit/>
        </a:bodyPr>
        <a:lstStyle/>
        <a:p>
          <a:pPr marL="171450" lvl="1" indent="-171450" algn="just" defTabSz="755650">
            <a:lnSpc>
              <a:spcPct val="90000"/>
            </a:lnSpc>
            <a:spcBef>
              <a:spcPct val="0"/>
            </a:spcBef>
            <a:spcAft>
              <a:spcPct val="20000"/>
            </a:spcAft>
            <a:buFont typeface="Courier New" panose="02070309020205020404" pitchFamily="49" charset="0"/>
            <a:buNone/>
          </a:pPr>
          <a:r>
            <a:rPr lang="en-US" sz="1700" kern="1200" dirty="0">
              <a:solidFill>
                <a:schemeClr val="bg2">
                  <a:lumMod val="50000"/>
                </a:schemeClr>
              </a:solidFill>
              <a:latin typeface="Calibri" panose="020F0502020204030204" pitchFamily="34" charset="0"/>
              <a:cs typeface="Calibri" panose="020F0502020204030204" pitchFamily="34" charset="0"/>
            </a:rPr>
            <a:t>Showcase the results achieved and status of the project at closure. What results did the project achieve and for whom? Describe the outcomes and impacts, and for which </a:t>
          </a:r>
          <a:r>
            <a:rPr lang="en-US" sz="1700" kern="1200" dirty="0">
              <a:solidFill>
                <a:srgbClr val="0F3C74">
                  <a:lumMod val="50000"/>
                </a:srgbClr>
              </a:solidFill>
              <a:latin typeface="Calibri" panose="020F0502020204030204" pitchFamily="34" charset="0"/>
              <a:ea typeface="+mn-ea"/>
              <a:cs typeface="Calibri" panose="020F0502020204030204" pitchFamily="34" charset="0"/>
            </a:rPr>
            <a:t>beneficiaries Impact in the longer term: What is the long-term impact of the project (Max 800 words). </a:t>
          </a:r>
        </a:p>
        <a:p>
          <a:pPr marL="114300" lvl="1" indent="-114300" algn="just" defTabSz="666750">
            <a:lnSpc>
              <a:spcPct val="90000"/>
            </a:lnSpc>
            <a:spcBef>
              <a:spcPct val="0"/>
            </a:spcBef>
            <a:spcAft>
              <a:spcPct val="20000"/>
            </a:spcAft>
            <a:buFont typeface="Courier New" panose="02070309020205020404" pitchFamily="49" charset="0"/>
            <a:buChar char="o"/>
          </a:pPr>
          <a:endParaRPr lang="en-US" sz="1300" kern="1200" dirty="0">
            <a:solidFill>
              <a:schemeClr val="bg2">
                <a:lumMod val="50000"/>
              </a:schemeClr>
            </a:solidFill>
          </a:endParaRPr>
        </a:p>
      </dsp:txBody>
      <dsp:txXfrm>
        <a:off x="0" y="560626"/>
        <a:ext cx="8524132" cy="881069"/>
      </dsp:txXfrm>
    </dsp:sp>
    <dsp:sp modelId="{6C39EE50-7D84-4650-A393-3A85AD5A9047}">
      <dsp:nvSpPr>
        <dsp:cNvPr id="0" name=""/>
        <dsp:cNvSpPr/>
      </dsp:nvSpPr>
      <dsp:spPr>
        <a:xfrm>
          <a:off x="0" y="1673975"/>
          <a:ext cx="8524132" cy="577070"/>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Content to include: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28170" y="1702145"/>
        <a:ext cx="8467792" cy="520730"/>
      </dsp:txXfrm>
    </dsp:sp>
    <dsp:sp modelId="{E0FF9035-051E-4572-93BF-DA32EF308F42}">
      <dsp:nvSpPr>
        <dsp:cNvPr id="0" name=""/>
        <dsp:cNvSpPr/>
      </dsp:nvSpPr>
      <dsp:spPr>
        <a:xfrm>
          <a:off x="0" y="2073894"/>
          <a:ext cx="8524132" cy="2137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641" tIns="20320" rIns="113792" bIns="2032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Char char="§"/>
          </a:pPr>
          <a:endParaRPr lang="en-US" sz="1600" kern="1200" dirty="0">
            <a:solidFill>
              <a:schemeClr val="bg2">
                <a:lumMod val="50000"/>
              </a:schemeClr>
            </a:solidFill>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solidFill>
                <a:schemeClr val="bg2">
                  <a:lumMod val="50000"/>
                </a:schemeClr>
              </a:solidFill>
              <a:latin typeface="Calibri" panose="020F0502020204030204" pitchFamily="34" charset="0"/>
              <a:cs typeface="Calibri" panose="020F0502020204030204" pitchFamily="34" charset="0"/>
            </a:rPr>
            <a:t>Describe the main results of the project, including any unintended results. </a:t>
          </a: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solidFill>
                <a:schemeClr val="bg2">
                  <a:lumMod val="50000"/>
                </a:schemeClr>
              </a:solidFill>
              <a:latin typeface="Calibri" panose="020F0502020204030204" pitchFamily="34" charset="0"/>
              <a:cs typeface="Calibri" panose="020F0502020204030204" pitchFamily="34" charset="0"/>
            </a:rPr>
            <a:t>What difference has the project made for its end beneficiaries? How has the situation improved as a result of the project? Use facts and figures </a:t>
          </a:r>
          <a:r>
            <a:rPr lang="en-US" sz="1700" kern="1200" dirty="0" err="1">
              <a:solidFill>
                <a:schemeClr val="bg2">
                  <a:lumMod val="50000"/>
                </a:schemeClr>
              </a:solidFill>
              <a:latin typeface="Calibri" panose="020F0502020204030204" pitchFamily="34" charset="0"/>
              <a:cs typeface="Calibri" panose="020F0502020204030204" pitchFamily="34" charset="0"/>
            </a:rPr>
            <a:t>ie</a:t>
          </a:r>
          <a:r>
            <a:rPr lang="en-US" sz="1700" kern="1200" dirty="0">
              <a:solidFill>
                <a:schemeClr val="bg2">
                  <a:lumMod val="50000"/>
                </a:schemeClr>
              </a:solidFill>
              <a:latin typeface="Calibri" panose="020F0502020204030204" pitchFamily="34" charset="0"/>
              <a:cs typeface="Calibri" panose="020F0502020204030204" pitchFamily="34" charset="0"/>
            </a:rPr>
            <a:t> from indicators to support your explanation.</a:t>
          </a:r>
        </a:p>
        <a:p>
          <a:pPr marL="171450" lvl="1" indent="-171450" algn="l" defTabSz="755650">
            <a:lnSpc>
              <a:spcPct val="90000"/>
            </a:lnSpc>
            <a:spcBef>
              <a:spcPct val="0"/>
            </a:spcBef>
            <a:spcAft>
              <a:spcPct val="20000"/>
            </a:spcAft>
            <a:buFont typeface="Wingdings" panose="05000000000000000000" pitchFamily="2" charset="2"/>
            <a:buChar char="§"/>
          </a:pPr>
          <a:r>
            <a:rPr lang="en-US" sz="1700" kern="1200" dirty="0">
              <a:solidFill>
                <a:schemeClr val="bg2">
                  <a:lumMod val="50000"/>
                </a:schemeClr>
              </a:solidFill>
              <a:latin typeface="Calibri" panose="020F0502020204030204" pitchFamily="34" charset="0"/>
              <a:cs typeface="Calibri" panose="020F0502020204030204" pitchFamily="34" charset="0"/>
            </a:rPr>
            <a:t> Explain what the importance of the project has been (why does it matter that it achieved its results/was successful), making sure to consider the expected </a:t>
          </a:r>
          <a:r>
            <a:rPr lang="en-US" sz="1700" b="1" kern="1200" dirty="0">
              <a:solidFill>
                <a:schemeClr val="bg2">
                  <a:lumMod val="50000"/>
                </a:schemeClr>
              </a:solidFill>
              <a:latin typeface="Calibri" panose="020F0502020204030204" pitchFamily="34" charset="0"/>
              <a:cs typeface="Calibri" panose="020F0502020204030204" pitchFamily="34" charset="0"/>
            </a:rPr>
            <a:t>long-term impact</a:t>
          </a:r>
          <a:r>
            <a:rPr lang="en-US" sz="1700" kern="1200" dirty="0">
              <a:solidFill>
                <a:schemeClr val="bg2">
                  <a:lumMod val="50000"/>
                </a:schemeClr>
              </a:solidFill>
              <a:latin typeface="Calibri" panose="020F0502020204030204" pitchFamily="34" charset="0"/>
              <a:cs typeface="Calibri" panose="020F0502020204030204" pitchFamily="34" charset="0"/>
            </a:rPr>
            <a:t>. To what extent are the positive effects of the project likely to continue after the funding period? </a:t>
          </a:r>
        </a:p>
      </dsp:txBody>
      <dsp:txXfrm>
        <a:off x="0" y="2073894"/>
        <a:ext cx="8524132" cy="21374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077A2-68D2-4A37-B012-EC3E35790C6B}">
      <dsp:nvSpPr>
        <dsp:cNvPr id="0" name=""/>
        <dsp:cNvSpPr/>
      </dsp:nvSpPr>
      <dsp:spPr>
        <a:xfrm>
          <a:off x="0" y="0"/>
          <a:ext cx="7845767" cy="533253"/>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Objective: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26031" y="26031"/>
        <a:ext cx="7793705" cy="481191"/>
      </dsp:txXfrm>
    </dsp:sp>
    <dsp:sp modelId="{4B3D4FFD-38B5-4C8A-9BBF-90124A39510C}">
      <dsp:nvSpPr>
        <dsp:cNvPr id="0" name=""/>
        <dsp:cNvSpPr/>
      </dsp:nvSpPr>
      <dsp:spPr>
        <a:xfrm>
          <a:off x="0" y="572930"/>
          <a:ext cx="7845767" cy="610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2860" rIns="128016" bIns="22860" numCol="1" spcCol="1270" anchor="t" anchorCtr="0">
          <a:noAutofit/>
        </a:bodyPr>
        <a:lstStyle/>
        <a:p>
          <a:pPr marL="171450" lvl="1" indent="-171450" algn="just" defTabSz="800100">
            <a:lnSpc>
              <a:spcPct val="90000"/>
            </a:lnSpc>
            <a:spcBef>
              <a:spcPct val="0"/>
            </a:spcBef>
            <a:spcAft>
              <a:spcPct val="20000"/>
            </a:spcAft>
            <a:buFont typeface="Courier New" panose="02070309020205020404" pitchFamily="49" charset="0"/>
            <a:buChar char="o"/>
          </a:pPr>
          <a:r>
            <a:rPr lang="en-US" sz="1800" b="1" kern="1200" dirty="0">
              <a:solidFill>
                <a:schemeClr val="bg2">
                  <a:lumMod val="50000"/>
                </a:schemeClr>
              </a:solidFill>
              <a:latin typeface="Calibri" panose="020F0502020204030204" pitchFamily="34" charset="0"/>
              <a:cs typeface="Calibri" panose="020F0502020204030204" pitchFamily="34" charset="0"/>
            </a:rPr>
            <a:t>Describe</a:t>
          </a:r>
          <a:r>
            <a:rPr lang="en-US" sz="1800" kern="1200" dirty="0">
              <a:solidFill>
                <a:schemeClr val="bg2">
                  <a:lumMod val="50000"/>
                </a:schemeClr>
              </a:solidFill>
              <a:latin typeface="Calibri" panose="020F0502020204030204" pitchFamily="34" charset="0"/>
              <a:cs typeface="Calibri" panose="020F0502020204030204" pitchFamily="34" charset="0"/>
            </a:rPr>
            <a:t> your main challenges and the lessons you learned. Refer to any relevant monitoring and evaluation findings (Maximum 400 words)</a:t>
          </a:r>
        </a:p>
        <a:p>
          <a:pPr marL="114300" lvl="1" indent="-114300" algn="just" defTabSz="622300">
            <a:lnSpc>
              <a:spcPct val="90000"/>
            </a:lnSpc>
            <a:spcBef>
              <a:spcPct val="0"/>
            </a:spcBef>
            <a:spcAft>
              <a:spcPct val="20000"/>
            </a:spcAft>
            <a:buFont typeface="Courier New" panose="02070309020205020404" pitchFamily="49" charset="0"/>
            <a:buChar char="o"/>
          </a:pPr>
          <a:endParaRPr lang="en-US" sz="1400" kern="1200" dirty="0">
            <a:solidFill>
              <a:schemeClr val="bg2">
                <a:lumMod val="50000"/>
              </a:schemeClr>
            </a:solidFill>
          </a:endParaRPr>
        </a:p>
      </dsp:txBody>
      <dsp:txXfrm>
        <a:off x="0" y="572930"/>
        <a:ext cx="7845767" cy="610771"/>
      </dsp:txXfrm>
    </dsp:sp>
    <dsp:sp modelId="{6C39EE50-7D84-4650-A393-3A85AD5A9047}">
      <dsp:nvSpPr>
        <dsp:cNvPr id="0" name=""/>
        <dsp:cNvSpPr/>
      </dsp:nvSpPr>
      <dsp:spPr>
        <a:xfrm>
          <a:off x="0" y="1196349"/>
          <a:ext cx="7845767" cy="525546"/>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Content to Include: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25655" y="1222004"/>
        <a:ext cx="7794457" cy="474236"/>
      </dsp:txXfrm>
    </dsp:sp>
    <dsp:sp modelId="{E0FF9035-051E-4572-93BF-DA32EF308F42}">
      <dsp:nvSpPr>
        <dsp:cNvPr id="0" name=""/>
        <dsp:cNvSpPr/>
      </dsp:nvSpPr>
      <dsp:spPr>
        <a:xfrm>
          <a:off x="0" y="1716439"/>
          <a:ext cx="7845767" cy="2238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2860" rIns="128016" bIns="22860" numCol="1" spcCol="1270" anchor="t" anchorCtr="0">
          <a:noAutofit/>
        </a:bodyPr>
        <a:lstStyle/>
        <a:p>
          <a:pPr marL="171450" lvl="1" indent="-171450" algn="ctr" defTabSz="800100">
            <a:lnSpc>
              <a:spcPct val="90000"/>
            </a:lnSpc>
            <a:spcBef>
              <a:spcPct val="0"/>
            </a:spcBef>
            <a:spcAft>
              <a:spcPct val="20000"/>
            </a:spcAft>
            <a:buFontTx/>
            <a:buNone/>
          </a:pPr>
          <a:r>
            <a:rPr lang="en-US" sz="1800" b="1" kern="1200" dirty="0">
              <a:latin typeface="Calibri" panose="020F0502020204030204" pitchFamily="34" charset="0"/>
              <a:cs typeface="Calibri" panose="020F0502020204030204" pitchFamily="34" charset="0"/>
            </a:rPr>
            <a:t>   </a:t>
          </a:r>
          <a:r>
            <a:rPr lang="en-US" sz="1800" b="1" kern="1200" dirty="0">
              <a:solidFill>
                <a:schemeClr val="bg2">
                  <a:lumMod val="50000"/>
                </a:schemeClr>
              </a:solidFill>
              <a:latin typeface="Calibri" panose="020F0502020204030204" pitchFamily="34" charset="0"/>
              <a:cs typeface="Calibri" panose="020F0502020204030204" pitchFamily="34" charset="0"/>
            </a:rPr>
            <a:t>Challenges</a:t>
          </a:r>
          <a:r>
            <a:rPr lang="en-US" sz="1800" kern="1200" dirty="0">
              <a:solidFill>
                <a:schemeClr val="bg2">
                  <a:lumMod val="50000"/>
                </a:schemeClr>
              </a:solidFill>
              <a:latin typeface="Calibri" panose="020F0502020204030204" pitchFamily="34" charset="0"/>
              <a:cs typeface="Calibri" panose="020F0502020204030204" pitchFamily="34" charset="0"/>
            </a:rPr>
            <a:t> are the things you had problems or difficulties with. It is perfectly normal to have experienced challenges and to be transparent about these.</a:t>
          </a:r>
        </a:p>
        <a:p>
          <a:pPr marL="342900" lvl="2" indent="-171450" algn="l" defTabSz="711200">
            <a:lnSpc>
              <a:spcPct val="90000"/>
            </a:lnSpc>
            <a:spcBef>
              <a:spcPct val="0"/>
            </a:spcBef>
            <a:spcAft>
              <a:spcPct val="20000"/>
            </a:spcAft>
            <a:buFont typeface="Wingdings" panose="05000000000000000000" pitchFamily="2" charset="2"/>
            <a:buChar char="§"/>
          </a:pPr>
          <a:r>
            <a:rPr lang="en-US" sz="1600" kern="1200" dirty="0">
              <a:solidFill>
                <a:schemeClr val="bg2">
                  <a:lumMod val="50000"/>
                </a:schemeClr>
              </a:solidFill>
              <a:latin typeface="Calibri" panose="020F0502020204030204" pitchFamily="34" charset="0"/>
              <a:cs typeface="Calibri" panose="020F0502020204030204" pitchFamily="34" charset="0"/>
            </a:rPr>
            <a:t>What exactly was the challenge and why was it a challenge?</a:t>
          </a:r>
        </a:p>
        <a:p>
          <a:pPr marL="342900" lvl="2" indent="-171450" algn="l" defTabSz="711200">
            <a:lnSpc>
              <a:spcPct val="90000"/>
            </a:lnSpc>
            <a:spcBef>
              <a:spcPct val="0"/>
            </a:spcBef>
            <a:spcAft>
              <a:spcPct val="20000"/>
            </a:spcAft>
            <a:buFont typeface="Wingdings" panose="05000000000000000000" pitchFamily="2" charset="2"/>
            <a:buChar char="§"/>
          </a:pPr>
          <a:r>
            <a:rPr lang="en-US" sz="1600" kern="1200" dirty="0">
              <a:solidFill>
                <a:schemeClr val="bg2">
                  <a:lumMod val="50000"/>
                </a:schemeClr>
              </a:solidFill>
              <a:latin typeface="Calibri" panose="020F0502020204030204" pitchFamily="34" charset="0"/>
              <a:cs typeface="Calibri" panose="020F0502020204030204" pitchFamily="34" charset="0"/>
            </a:rPr>
            <a:t>How did this affect implementation, and how much? For example: created a risk but didn’t materialize; created a big risk which materialized and caused X and Y to happen.</a:t>
          </a:r>
        </a:p>
        <a:p>
          <a:pPr marL="171450" lvl="1" indent="-171450" algn="l" defTabSz="800100">
            <a:lnSpc>
              <a:spcPct val="90000"/>
            </a:lnSpc>
            <a:spcBef>
              <a:spcPct val="0"/>
            </a:spcBef>
            <a:spcAft>
              <a:spcPct val="20000"/>
            </a:spcAft>
            <a:buFontTx/>
            <a:buNone/>
          </a:pPr>
          <a:r>
            <a:rPr lang="en-US" sz="1800" b="1" kern="1200" dirty="0">
              <a:solidFill>
                <a:schemeClr val="bg2">
                  <a:lumMod val="50000"/>
                </a:schemeClr>
              </a:solidFill>
              <a:latin typeface="Calibri" panose="020F0502020204030204" pitchFamily="34" charset="0"/>
              <a:cs typeface="Calibri" panose="020F0502020204030204" pitchFamily="34" charset="0"/>
            </a:rPr>
            <a:t>     Lessons learnt </a:t>
          </a:r>
          <a:r>
            <a:rPr lang="en-US" sz="1800" kern="1200" dirty="0">
              <a:solidFill>
                <a:schemeClr val="bg2">
                  <a:lumMod val="50000"/>
                </a:schemeClr>
              </a:solidFill>
              <a:latin typeface="Calibri" panose="020F0502020204030204" pitchFamily="34" charset="0"/>
              <a:cs typeface="Calibri" panose="020F0502020204030204" pitchFamily="34" charset="0"/>
            </a:rPr>
            <a:t>stem from decisions you took, or practices used to address your challenges and lessons you draw from their effectiveness</a:t>
          </a:r>
          <a:r>
            <a:rPr lang="en-US" sz="1600" kern="1200" dirty="0">
              <a:solidFill>
                <a:schemeClr val="bg2">
                  <a:lumMod val="50000"/>
                </a:schemeClr>
              </a:solidFill>
              <a:latin typeface="Calibri" panose="020F0502020204030204" pitchFamily="34" charset="0"/>
              <a:cs typeface="Calibri" panose="020F0502020204030204" pitchFamily="34" charset="0"/>
            </a:rPr>
            <a:t>. </a:t>
          </a:r>
        </a:p>
        <a:p>
          <a:pPr marL="342900" lvl="2" indent="-171450" algn="l" defTabSz="711200">
            <a:lnSpc>
              <a:spcPct val="90000"/>
            </a:lnSpc>
            <a:spcBef>
              <a:spcPct val="0"/>
            </a:spcBef>
            <a:spcAft>
              <a:spcPct val="20000"/>
            </a:spcAft>
            <a:buFont typeface="Wingdings" panose="05000000000000000000" pitchFamily="2" charset="2"/>
            <a:buChar char="§"/>
          </a:pPr>
          <a:r>
            <a:rPr lang="en-US" sz="1600" kern="1200" dirty="0">
              <a:solidFill>
                <a:schemeClr val="bg2">
                  <a:lumMod val="50000"/>
                </a:schemeClr>
              </a:solidFill>
              <a:latin typeface="Calibri" panose="020F0502020204030204" pitchFamily="34" charset="0"/>
              <a:cs typeface="Calibri" panose="020F0502020204030204" pitchFamily="34" charset="0"/>
            </a:rPr>
            <a:t>Some lessons may be how you addressed your challenges in this period.</a:t>
          </a:r>
        </a:p>
        <a:p>
          <a:pPr marL="342900" lvl="2" indent="-171450" algn="l" defTabSz="711200">
            <a:lnSpc>
              <a:spcPct val="90000"/>
            </a:lnSpc>
            <a:spcBef>
              <a:spcPct val="0"/>
            </a:spcBef>
            <a:spcAft>
              <a:spcPct val="20000"/>
            </a:spcAft>
            <a:buFont typeface="Wingdings" panose="05000000000000000000" pitchFamily="2" charset="2"/>
            <a:buChar char="§"/>
          </a:pPr>
          <a:r>
            <a:rPr lang="en-US" sz="1600" kern="1200" dirty="0">
              <a:solidFill>
                <a:schemeClr val="bg2">
                  <a:lumMod val="50000"/>
                </a:schemeClr>
              </a:solidFill>
              <a:latin typeface="Calibri" panose="020F0502020204030204" pitchFamily="34" charset="0"/>
              <a:cs typeface="Calibri" panose="020F0502020204030204" pitchFamily="34" charset="0"/>
            </a:rPr>
            <a:t>Some lessons may be what you would do differently next time.</a:t>
          </a:r>
        </a:p>
      </dsp:txBody>
      <dsp:txXfrm>
        <a:off x="0" y="1716439"/>
        <a:ext cx="7845767" cy="2238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077A2-68D2-4A37-B012-EC3E35790C6B}">
      <dsp:nvSpPr>
        <dsp:cNvPr id="0" name=""/>
        <dsp:cNvSpPr/>
      </dsp:nvSpPr>
      <dsp:spPr>
        <a:xfrm>
          <a:off x="0" y="0"/>
          <a:ext cx="7845767" cy="606444"/>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Objective: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29604" y="29604"/>
        <a:ext cx="7786559" cy="547236"/>
      </dsp:txXfrm>
    </dsp:sp>
    <dsp:sp modelId="{4B3D4FFD-38B5-4C8A-9BBF-90124A39510C}">
      <dsp:nvSpPr>
        <dsp:cNvPr id="0" name=""/>
        <dsp:cNvSpPr/>
      </dsp:nvSpPr>
      <dsp:spPr>
        <a:xfrm>
          <a:off x="0" y="629193"/>
          <a:ext cx="7845767" cy="694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2860" rIns="128016" bIns="22860" numCol="1" spcCol="1270" anchor="t" anchorCtr="0">
          <a:noAutofit/>
        </a:bodyPr>
        <a:lstStyle/>
        <a:p>
          <a:pPr marL="171450" lvl="1" indent="-171450" algn="just" defTabSz="800100">
            <a:lnSpc>
              <a:spcPct val="90000"/>
            </a:lnSpc>
            <a:spcBef>
              <a:spcPct val="0"/>
            </a:spcBef>
            <a:spcAft>
              <a:spcPct val="20000"/>
            </a:spcAft>
            <a:buFont typeface="Courier New" panose="02070309020205020404" pitchFamily="49" charset="0"/>
            <a:buChar char="o"/>
          </a:pPr>
          <a:r>
            <a:rPr lang="en-US" sz="1800" b="1" kern="1200" dirty="0">
              <a:solidFill>
                <a:schemeClr val="bg2">
                  <a:lumMod val="50000"/>
                </a:schemeClr>
              </a:solidFill>
              <a:latin typeface="Calibri" panose="020F0502020204030204" pitchFamily="34" charset="0"/>
              <a:cs typeface="Calibri" panose="020F0502020204030204" pitchFamily="34" charset="0"/>
            </a:rPr>
            <a:t>Explain </a:t>
          </a:r>
          <a:r>
            <a:rPr lang="en-US" sz="1800" b="0" kern="1200" dirty="0">
              <a:solidFill>
                <a:schemeClr val="bg2">
                  <a:lumMod val="50000"/>
                </a:schemeClr>
              </a:solidFill>
              <a:latin typeface="Calibri" panose="020F0502020204030204" pitchFamily="34" charset="0"/>
              <a:cs typeface="Calibri" panose="020F0502020204030204" pitchFamily="34" charset="0"/>
            </a:rPr>
            <a:t>how the project results will be sustained beyond its completion </a:t>
          </a:r>
          <a:r>
            <a:rPr lang="en-US" sz="1800" kern="1200" dirty="0">
              <a:solidFill>
                <a:schemeClr val="bg2">
                  <a:lumMod val="50000"/>
                </a:schemeClr>
              </a:solidFill>
              <a:latin typeface="Calibri" panose="020F0502020204030204" pitchFamily="34" charset="0"/>
              <a:cs typeface="Calibri" panose="020F0502020204030204" pitchFamily="34" charset="0"/>
            </a:rPr>
            <a:t>(Maximum 400 words)</a:t>
          </a:r>
        </a:p>
        <a:p>
          <a:pPr marL="114300" lvl="1" indent="-114300" algn="just" defTabSz="666750">
            <a:lnSpc>
              <a:spcPct val="90000"/>
            </a:lnSpc>
            <a:spcBef>
              <a:spcPct val="0"/>
            </a:spcBef>
            <a:spcAft>
              <a:spcPct val="20000"/>
            </a:spcAft>
            <a:buFont typeface="Courier New" panose="02070309020205020404" pitchFamily="49" charset="0"/>
            <a:buChar char="o"/>
          </a:pPr>
          <a:endParaRPr lang="en-US" sz="1500" kern="1200" dirty="0">
            <a:solidFill>
              <a:schemeClr val="bg2">
                <a:lumMod val="50000"/>
              </a:schemeClr>
            </a:solidFill>
          </a:endParaRPr>
        </a:p>
      </dsp:txBody>
      <dsp:txXfrm>
        <a:off x="0" y="629193"/>
        <a:ext cx="7845767" cy="694602"/>
      </dsp:txXfrm>
    </dsp:sp>
    <dsp:sp modelId="{6C39EE50-7D84-4650-A393-3A85AD5A9047}">
      <dsp:nvSpPr>
        <dsp:cNvPr id="0" name=""/>
        <dsp:cNvSpPr/>
      </dsp:nvSpPr>
      <dsp:spPr>
        <a:xfrm>
          <a:off x="0" y="1331751"/>
          <a:ext cx="7845767" cy="597680"/>
        </a:xfrm>
        <a:prstGeom prst="roundRect">
          <a:avLst/>
        </a:prstGeom>
        <a:solidFill>
          <a:schemeClr val="tx2">
            <a:lumMod val="10000"/>
            <a:lumOff val="90000"/>
          </a:schemeClr>
        </a:solidFill>
        <a:ln>
          <a:solidFill>
            <a:srgbClr val="92D05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Content to include:</a:t>
          </a:r>
          <a:endParaRPr lang="en-US" sz="2400" kern="1200" dirty="0">
            <a:solidFill>
              <a:schemeClr val="bg2">
                <a:lumMod val="50000"/>
              </a:schemeClr>
            </a:solidFill>
            <a:latin typeface="Calibri" panose="020F0502020204030204" pitchFamily="34" charset="0"/>
            <a:cs typeface="Calibri" panose="020F0502020204030204" pitchFamily="34" charset="0"/>
          </a:endParaRPr>
        </a:p>
      </dsp:txBody>
      <dsp:txXfrm>
        <a:off x="29176" y="1360927"/>
        <a:ext cx="7787415" cy="539328"/>
      </dsp:txXfrm>
    </dsp:sp>
    <dsp:sp modelId="{E0FF9035-051E-4572-93BF-DA32EF308F42}">
      <dsp:nvSpPr>
        <dsp:cNvPr id="0" name=""/>
        <dsp:cNvSpPr/>
      </dsp:nvSpPr>
      <dsp:spPr>
        <a:xfrm>
          <a:off x="0" y="1907280"/>
          <a:ext cx="7845767" cy="204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22860" rIns="128016" bIns="22860" numCol="1" spcCol="1270" anchor="t" anchorCtr="0">
          <a:noAutofit/>
        </a:bodyPr>
        <a:lstStyle/>
        <a:p>
          <a:pPr marL="171450" lvl="1" indent="0" algn="l" defTabSz="800100">
            <a:lnSpc>
              <a:spcPct val="90000"/>
            </a:lnSpc>
            <a:spcBef>
              <a:spcPct val="0"/>
            </a:spcBef>
            <a:spcAft>
              <a:spcPct val="20000"/>
            </a:spcAft>
            <a:buFontTx/>
            <a:buNone/>
          </a:pPr>
          <a:r>
            <a:rPr lang="en-US" sz="1800" b="1" kern="1200" dirty="0">
              <a:latin typeface="Calibri" panose="020F0502020204030204" pitchFamily="34" charset="0"/>
              <a:cs typeface="Calibri" panose="020F0502020204030204" pitchFamily="34" charset="0"/>
            </a:rPr>
            <a:t>   </a:t>
          </a:r>
          <a:endParaRPr lang="en-US" sz="1800" b="0" kern="1200" dirty="0">
            <a:solidFill>
              <a:schemeClr val="bg2">
                <a:lumMod val="50000"/>
              </a:schemeClr>
            </a:solidFill>
            <a:latin typeface="Calibri" panose="020F0502020204030204" pitchFamily="34" charset="0"/>
            <a:cs typeface="Calibri" panose="020F0502020204030204" pitchFamily="34" charset="0"/>
          </a:endParaRPr>
        </a:p>
        <a:p>
          <a:pPr marL="0" lvl="1" indent="0" algn="l" defTabSz="800100">
            <a:lnSpc>
              <a:spcPct val="90000"/>
            </a:lnSpc>
            <a:spcBef>
              <a:spcPct val="0"/>
            </a:spcBef>
            <a:spcAft>
              <a:spcPct val="20000"/>
            </a:spcAft>
            <a:buFontTx/>
            <a:buNone/>
          </a:pPr>
          <a:r>
            <a:rPr lang="en-US" sz="1800" b="0" kern="1200" dirty="0">
              <a:solidFill>
                <a:schemeClr val="bg2">
                  <a:lumMod val="50000"/>
                </a:schemeClr>
              </a:solidFill>
              <a:latin typeface="Calibri" panose="020F0502020204030204" pitchFamily="34" charset="0"/>
              <a:cs typeface="Calibri" panose="020F0502020204030204" pitchFamily="34" charset="0"/>
            </a:rPr>
            <a:t>Sustainability refers to the continuation of benefits from the project after major support has been completed, including (and not limited to) the probability of continued long-term benefits, the resilience to risk of the benefits over time  It has various dimensions: social, economic, organizational political, environmental, financial, institutional </a:t>
          </a:r>
          <a:r>
            <a:rPr lang="en-US" sz="1800" b="0" kern="1200" dirty="0" err="1">
              <a:solidFill>
                <a:schemeClr val="bg2">
                  <a:lumMod val="50000"/>
                </a:schemeClr>
              </a:solidFill>
              <a:latin typeface="Calibri" panose="020F0502020204030204" pitchFamily="34" charset="0"/>
              <a:cs typeface="Calibri" panose="020F0502020204030204" pitchFamily="34" charset="0"/>
            </a:rPr>
            <a:t>etc</a:t>
          </a:r>
          <a:endParaRPr lang="en-US" sz="1800" b="0" kern="1200" dirty="0">
            <a:solidFill>
              <a:schemeClr val="bg2">
                <a:lumMod val="50000"/>
              </a:schemeClr>
            </a:solidFill>
            <a:latin typeface="Calibri" panose="020F0502020204030204" pitchFamily="34" charset="0"/>
            <a:cs typeface="Calibri" panose="020F0502020204030204" pitchFamily="34" charset="0"/>
          </a:endParaRPr>
        </a:p>
        <a:p>
          <a:pPr marL="0" lvl="1" indent="0" algn="l" defTabSz="800100">
            <a:lnSpc>
              <a:spcPct val="90000"/>
            </a:lnSpc>
            <a:spcBef>
              <a:spcPct val="0"/>
            </a:spcBef>
            <a:spcAft>
              <a:spcPct val="20000"/>
            </a:spcAft>
            <a:buFontTx/>
            <a:buNone/>
          </a:pPr>
          <a:r>
            <a:rPr lang="en-US" sz="1800" b="0" kern="1200" dirty="0">
              <a:solidFill>
                <a:schemeClr val="bg2">
                  <a:lumMod val="50000"/>
                </a:schemeClr>
              </a:solidFill>
              <a:latin typeface="Calibri" panose="020F0502020204030204" pitchFamily="34" charset="0"/>
              <a:cs typeface="Calibri" panose="020F0502020204030204" pitchFamily="34" charset="0"/>
            </a:rPr>
            <a:t>Examples include </a:t>
          </a:r>
          <a:r>
            <a:rPr lang="en-US" sz="1800" b="0" kern="1200" dirty="0" err="1">
              <a:solidFill>
                <a:schemeClr val="bg2">
                  <a:lumMod val="50000"/>
                </a:schemeClr>
              </a:solidFill>
              <a:latin typeface="Calibri" panose="020F0502020204030204" pitchFamily="34" charset="0"/>
              <a:cs typeface="Calibri" panose="020F0502020204030204" pitchFamily="34" charset="0"/>
            </a:rPr>
            <a:t>programme</a:t>
          </a:r>
          <a:r>
            <a:rPr lang="en-US" sz="1800" b="0" kern="1200" dirty="0">
              <a:solidFill>
                <a:schemeClr val="bg2">
                  <a:lumMod val="50000"/>
                </a:schemeClr>
              </a:solidFill>
              <a:latin typeface="Calibri" panose="020F0502020204030204" pitchFamily="34" charset="0"/>
              <a:cs typeface="Calibri" panose="020F0502020204030204" pitchFamily="34" charset="0"/>
            </a:rPr>
            <a:t> agreements, securing budget for operations in the 1</a:t>
          </a:r>
          <a:r>
            <a:rPr lang="en-US" sz="1800" b="0" kern="1200" baseline="30000" dirty="0">
              <a:solidFill>
                <a:schemeClr val="bg2">
                  <a:lumMod val="50000"/>
                </a:schemeClr>
              </a:solidFill>
              <a:latin typeface="Calibri" panose="020F0502020204030204" pitchFamily="34" charset="0"/>
              <a:cs typeface="Calibri" panose="020F0502020204030204" pitchFamily="34" charset="0"/>
            </a:rPr>
            <a:t>st</a:t>
          </a:r>
          <a:r>
            <a:rPr lang="en-US" sz="1800" b="0" kern="1200" dirty="0">
              <a:solidFill>
                <a:schemeClr val="bg2">
                  <a:lumMod val="50000"/>
                </a:schemeClr>
              </a:solidFill>
              <a:latin typeface="Calibri" panose="020F0502020204030204" pitchFamily="34" charset="0"/>
              <a:cs typeface="Calibri" panose="020F0502020204030204" pitchFamily="34" charset="0"/>
            </a:rPr>
            <a:t>, 2</a:t>
          </a:r>
          <a:r>
            <a:rPr lang="en-US" sz="1800" b="0" kern="1200" baseline="30000" dirty="0">
              <a:solidFill>
                <a:schemeClr val="bg2">
                  <a:lumMod val="50000"/>
                </a:schemeClr>
              </a:solidFill>
              <a:latin typeface="Calibri" panose="020F0502020204030204" pitchFamily="34" charset="0"/>
              <a:cs typeface="Calibri" panose="020F0502020204030204" pitchFamily="34" charset="0"/>
            </a:rPr>
            <a:t>nd</a:t>
          </a:r>
          <a:r>
            <a:rPr lang="en-US" sz="1800" b="0" kern="1200" dirty="0">
              <a:solidFill>
                <a:schemeClr val="bg2">
                  <a:lumMod val="50000"/>
                </a:schemeClr>
              </a:solidFill>
              <a:latin typeface="Calibri" panose="020F0502020204030204" pitchFamily="34" charset="0"/>
              <a:cs typeface="Calibri" panose="020F0502020204030204" pitchFamily="34" charset="0"/>
            </a:rPr>
            <a:t>, 3</a:t>
          </a:r>
          <a:r>
            <a:rPr lang="en-US" sz="1800" b="0" kern="1200" baseline="30000" dirty="0">
              <a:solidFill>
                <a:schemeClr val="bg2">
                  <a:lumMod val="50000"/>
                </a:schemeClr>
              </a:solidFill>
              <a:latin typeface="Calibri" panose="020F0502020204030204" pitchFamily="34" charset="0"/>
              <a:cs typeface="Calibri" panose="020F0502020204030204" pitchFamily="34" charset="0"/>
            </a:rPr>
            <a:t>rd</a:t>
          </a:r>
          <a:r>
            <a:rPr lang="en-US" sz="1800" b="0" kern="1200" dirty="0">
              <a:solidFill>
                <a:schemeClr val="bg2">
                  <a:lumMod val="50000"/>
                </a:schemeClr>
              </a:solidFill>
              <a:latin typeface="Calibri" panose="020F0502020204030204" pitchFamily="34" charset="0"/>
              <a:cs typeface="Calibri" panose="020F0502020204030204" pitchFamily="34" charset="0"/>
            </a:rPr>
            <a:t> year …, hiring of people, synergies with other initiatives etc. </a:t>
          </a:r>
          <a:r>
            <a:rPr lang="en-US" sz="1600" kern="1200" dirty="0">
              <a:solidFill>
                <a:schemeClr val="bg2">
                  <a:lumMod val="50000"/>
                </a:schemeClr>
              </a:solidFill>
              <a:latin typeface="Calibri" panose="020F0502020204030204" pitchFamily="34" charset="0"/>
              <a:cs typeface="Calibri" panose="020F0502020204030204" pitchFamily="34" charset="0"/>
            </a:rPr>
            <a:t>.</a:t>
          </a:r>
          <a:endParaRPr lang="en-US" sz="1800" b="0" kern="1200" dirty="0">
            <a:solidFill>
              <a:schemeClr val="bg2">
                <a:lumMod val="50000"/>
              </a:schemeClr>
            </a:solidFill>
            <a:latin typeface="Calibri" panose="020F0502020204030204" pitchFamily="34" charset="0"/>
            <a:cs typeface="Calibri" panose="020F0502020204030204" pitchFamily="34" charset="0"/>
          </a:endParaRPr>
        </a:p>
      </dsp:txBody>
      <dsp:txXfrm>
        <a:off x="0" y="1907280"/>
        <a:ext cx="7845767" cy="204772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55FF8B-A278-4CB3-9972-4EADE9360B97}"/>
              </a:ext>
            </a:extLst>
          </p:cNvPr>
          <p:cNvSpPr>
            <a:spLocks noGrp="1"/>
          </p:cNvSpPr>
          <p:nvPr>
            <p:ph type="hdr" sz="quarter"/>
          </p:nvPr>
        </p:nvSpPr>
        <p:spPr>
          <a:xfrm>
            <a:off x="1" y="8"/>
            <a:ext cx="2890329" cy="489731"/>
          </a:xfrm>
          <a:prstGeom prst="rect">
            <a:avLst/>
          </a:prstGeom>
        </p:spPr>
        <p:txBody>
          <a:bodyPr vert="horz" lIns="89774" tIns="44887" rIns="89774" bIns="44887" rtlCol="0"/>
          <a:lstStyle>
            <a:lvl1pPr algn="l">
              <a:defRPr sz="1200"/>
            </a:lvl1pPr>
          </a:lstStyle>
          <a:p>
            <a:endParaRPr lang="en-GB"/>
          </a:p>
        </p:txBody>
      </p:sp>
      <p:sp>
        <p:nvSpPr>
          <p:cNvPr id="3" name="Date Placeholder 2">
            <a:extLst>
              <a:ext uri="{FF2B5EF4-FFF2-40B4-BE49-F238E27FC236}">
                <a16:creationId xmlns:a16="http://schemas.microsoft.com/office/drawing/2014/main" id="{6459F0FE-3C2B-4EAF-B938-CD43784A9587}"/>
              </a:ext>
            </a:extLst>
          </p:cNvPr>
          <p:cNvSpPr>
            <a:spLocks noGrp="1"/>
          </p:cNvSpPr>
          <p:nvPr>
            <p:ph type="dt" sz="quarter" idx="1"/>
          </p:nvPr>
        </p:nvSpPr>
        <p:spPr>
          <a:xfrm>
            <a:off x="3777693" y="8"/>
            <a:ext cx="2890329" cy="489731"/>
          </a:xfrm>
          <a:prstGeom prst="rect">
            <a:avLst/>
          </a:prstGeom>
        </p:spPr>
        <p:txBody>
          <a:bodyPr vert="horz" lIns="89774" tIns="44887" rIns="89774" bIns="44887" rtlCol="0"/>
          <a:lstStyle>
            <a:lvl1pPr algn="r">
              <a:defRPr sz="1200"/>
            </a:lvl1pPr>
          </a:lstStyle>
          <a:p>
            <a:fld id="{E1A9E860-28FA-454D-8B73-C796E455E275}" type="datetimeFigureOut">
              <a:rPr lang="en-GB" smtClean="0"/>
              <a:t>05/07/2024</a:t>
            </a:fld>
            <a:endParaRPr lang="en-GB"/>
          </a:p>
        </p:txBody>
      </p:sp>
      <p:sp>
        <p:nvSpPr>
          <p:cNvPr id="4" name="Footer Placeholder 3">
            <a:extLst>
              <a:ext uri="{FF2B5EF4-FFF2-40B4-BE49-F238E27FC236}">
                <a16:creationId xmlns:a16="http://schemas.microsoft.com/office/drawing/2014/main" id="{2558FD17-70EA-4EC8-A24A-6F202914A8F1}"/>
              </a:ext>
            </a:extLst>
          </p:cNvPr>
          <p:cNvSpPr>
            <a:spLocks noGrp="1"/>
          </p:cNvSpPr>
          <p:nvPr>
            <p:ph type="ftr" sz="quarter" idx="2"/>
          </p:nvPr>
        </p:nvSpPr>
        <p:spPr>
          <a:xfrm>
            <a:off x="1" y="9263870"/>
            <a:ext cx="2890329" cy="489730"/>
          </a:xfrm>
          <a:prstGeom prst="rect">
            <a:avLst/>
          </a:prstGeom>
        </p:spPr>
        <p:txBody>
          <a:bodyPr vert="horz" lIns="89774" tIns="44887" rIns="89774" bIns="44887"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81B3C64-960E-4B8F-ACF9-FC8D71C322D4}"/>
              </a:ext>
            </a:extLst>
          </p:cNvPr>
          <p:cNvSpPr>
            <a:spLocks noGrp="1"/>
          </p:cNvSpPr>
          <p:nvPr>
            <p:ph type="sldNum" sz="quarter" idx="3"/>
          </p:nvPr>
        </p:nvSpPr>
        <p:spPr>
          <a:xfrm>
            <a:off x="3777693" y="9263870"/>
            <a:ext cx="2890329" cy="489730"/>
          </a:xfrm>
          <a:prstGeom prst="rect">
            <a:avLst/>
          </a:prstGeom>
        </p:spPr>
        <p:txBody>
          <a:bodyPr vert="horz" lIns="89774" tIns="44887" rIns="89774" bIns="44887" rtlCol="0" anchor="b"/>
          <a:lstStyle>
            <a:lvl1pPr algn="r">
              <a:defRPr sz="1200"/>
            </a:lvl1pPr>
          </a:lstStyle>
          <a:p>
            <a:fld id="{82DFA954-7CC0-4C01-8662-D299D70BA837}" type="slidenum">
              <a:rPr lang="en-GB" smtClean="0"/>
              <a:t>‹#›</a:t>
            </a:fld>
            <a:endParaRPr lang="en-GB"/>
          </a:p>
        </p:txBody>
      </p:sp>
    </p:spTree>
    <p:extLst>
      <p:ext uri="{BB962C8B-B14F-4D97-AF65-F5344CB8AC3E}">
        <p14:creationId xmlns:p14="http://schemas.microsoft.com/office/powerpoint/2010/main" val="387226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1979005" cy="714633"/>
          </a:xfrm>
          <a:prstGeom prst="rect">
            <a:avLst/>
          </a:prstGeom>
        </p:spPr>
        <p:txBody>
          <a:bodyPr vert="horz" lIns="89774" tIns="44887" rIns="89774" bIns="44887" rtlCol="0"/>
          <a:lstStyle>
            <a:lvl1pPr algn="l">
              <a:defRPr sz="1200"/>
            </a:lvl1pPr>
          </a:lstStyle>
          <a:p>
            <a:endParaRPr lang="en-GB"/>
          </a:p>
        </p:txBody>
      </p:sp>
      <p:sp>
        <p:nvSpPr>
          <p:cNvPr id="3" name="Plassholder for dato 2"/>
          <p:cNvSpPr>
            <a:spLocks noGrp="1"/>
          </p:cNvSpPr>
          <p:nvPr>
            <p:ph type="dt" idx="1"/>
          </p:nvPr>
        </p:nvSpPr>
        <p:spPr>
          <a:xfrm>
            <a:off x="2586873" y="1"/>
            <a:ext cx="1979005" cy="714633"/>
          </a:xfrm>
          <a:prstGeom prst="rect">
            <a:avLst/>
          </a:prstGeom>
        </p:spPr>
        <p:txBody>
          <a:bodyPr vert="horz" lIns="89774" tIns="44887" rIns="89774" bIns="44887" rtlCol="0"/>
          <a:lstStyle>
            <a:lvl1pPr algn="r">
              <a:defRPr sz="1200"/>
            </a:lvl1pPr>
          </a:lstStyle>
          <a:p>
            <a:fld id="{B6A57144-1CBB-4515-B696-16F63A0D6277}" type="datetimeFigureOut">
              <a:rPr lang="en-GB" smtClean="0"/>
              <a:t>05/07/2024</a:t>
            </a:fld>
            <a:endParaRPr lang="en-GB"/>
          </a:p>
        </p:txBody>
      </p:sp>
      <p:sp>
        <p:nvSpPr>
          <p:cNvPr id="4" name="Plassholder for lysbilde 3"/>
          <p:cNvSpPr>
            <a:spLocks noGrp="1" noRot="1" noChangeAspect="1"/>
          </p:cNvSpPr>
          <p:nvPr>
            <p:ph type="sldImg" idx="2"/>
          </p:nvPr>
        </p:nvSpPr>
        <p:spPr>
          <a:xfrm>
            <a:off x="231775" y="1781175"/>
            <a:ext cx="6319838" cy="3556000"/>
          </a:xfrm>
          <a:prstGeom prst="rect">
            <a:avLst/>
          </a:prstGeom>
          <a:noFill/>
          <a:ln w="12700">
            <a:solidFill>
              <a:prstClr val="black"/>
            </a:solidFill>
          </a:ln>
        </p:spPr>
        <p:txBody>
          <a:bodyPr vert="horz" lIns="89774" tIns="44887" rIns="89774" bIns="44887" rtlCol="0" anchor="ctr"/>
          <a:lstStyle/>
          <a:p>
            <a:endParaRPr lang="en-GB"/>
          </a:p>
        </p:txBody>
      </p:sp>
      <p:sp>
        <p:nvSpPr>
          <p:cNvPr id="5" name="Plassholder for notater 4"/>
          <p:cNvSpPr>
            <a:spLocks noGrp="1"/>
          </p:cNvSpPr>
          <p:nvPr>
            <p:ph type="body" sz="quarter" idx="3"/>
          </p:nvPr>
        </p:nvSpPr>
        <p:spPr>
          <a:xfrm>
            <a:off x="456695" y="6854528"/>
            <a:ext cx="3653547" cy="5608249"/>
          </a:xfrm>
          <a:prstGeom prst="rect">
            <a:avLst/>
          </a:prstGeom>
        </p:spPr>
        <p:txBody>
          <a:bodyPr vert="horz" lIns="89774" tIns="44887" rIns="89774" bIns="44887" rtlCol="0"/>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1" y="13528550"/>
            <a:ext cx="1979005" cy="714631"/>
          </a:xfrm>
          <a:prstGeom prst="rect">
            <a:avLst/>
          </a:prstGeom>
        </p:spPr>
        <p:txBody>
          <a:bodyPr vert="horz" lIns="89774" tIns="44887" rIns="89774" bIns="44887" rtlCol="0" anchor="b"/>
          <a:lstStyle>
            <a:lvl1pPr algn="l">
              <a:defRPr sz="1200"/>
            </a:lvl1pPr>
          </a:lstStyle>
          <a:p>
            <a:endParaRPr lang="en-GB"/>
          </a:p>
        </p:txBody>
      </p:sp>
      <p:sp>
        <p:nvSpPr>
          <p:cNvPr id="7" name="Plassholder for lysbildenummer 6"/>
          <p:cNvSpPr>
            <a:spLocks noGrp="1"/>
          </p:cNvSpPr>
          <p:nvPr>
            <p:ph type="sldNum" sz="quarter" idx="5"/>
          </p:nvPr>
        </p:nvSpPr>
        <p:spPr>
          <a:xfrm>
            <a:off x="2586873" y="13528550"/>
            <a:ext cx="1979005" cy="714631"/>
          </a:xfrm>
          <a:prstGeom prst="rect">
            <a:avLst/>
          </a:prstGeom>
        </p:spPr>
        <p:txBody>
          <a:bodyPr vert="horz" lIns="89774" tIns="44887" rIns="89774" bIns="44887" rtlCol="0" anchor="b"/>
          <a:lstStyle>
            <a:lvl1pPr algn="r">
              <a:defRPr sz="1200"/>
            </a:lvl1pPr>
          </a:lstStyle>
          <a:p>
            <a:fld id="{F9DA259D-87B2-48A8-8896-0559A1CBD787}" type="slidenum">
              <a:rPr lang="en-GB" smtClean="0"/>
              <a:t>‹#›</a:t>
            </a:fld>
            <a:endParaRPr lang="en-GB"/>
          </a:p>
        </p:txBody>
      </p:sp>
    </p:spTree>
    <p:extLst>
      <p:ext uri="{BB962C8B-B14F-4D97-AF65-F5344CB8AC3E}">
        <p14:creationId xmlns:p14="http://schemas.microsoft.com/office/powerpoint/2010/main" val="2322460102"/>
      </p:ext>
    </p:extLst>
  </p:cSld>
  <p:clrMap bg1="lt1" tx1="dk1" bg2="lt2" tx2="dk2" accent1="accent1" accent2="accent2" accent3="accent3" accent4="accent4" accent5="accent5" accent6="accent6" hlink="hlink" folHlink="folHlink"/>
  <p:notesStyle>
    <a:lvl1pPr marL="0" algn="l" defTabSz="685595" rtl="0" eaLnBrk="1" latinLnBrk="0" hangingPunct="1">
      <a:defRPr sz="900" kern="1200">
        <a:solidFill>
          <a:schemeClr val="tx1"/>
        </a:solidFill>
        <a:latin typeface="+mn-lt"/>
        <a:ea typeface="+mn-ea"/>
        <a:cs typeface="+mn-cs"/>
      </a:defRPr>
    </a:lvl1pPr>
    <a:lvl2pPr marL="342798" algn="l" defTabSz="685595" rtl="0" eaLnBrk="1" latinLnBrk="0" hangingPunct="1">
      <a:defRPr sz="900" kern="1200">
        <a:solidFill>
          <a:schemeClr val="tx1"/>
        </a:solidFill>
        <a:latin typeface="+mn-lt"/>
        <a:ea typeface="+mn-ea"/>
        <a:cs typeface="+mn-cs"/>
      </a:defRPr>
    </a:lvl2pPr>
    <a:lvl3pPr marL="685595" algn="l" defTabSz="685595" rtl="0" eaLnBrk="1" latinLnBrk="0" hangingPunct="1">
      <a:defRPr sz="900" kern="1200">
        <a:solidFill>
          <a:schemeClr val="tx1"/>
        </a:solidFill>
        <a:latin typeface="+mn-lt"/>
        <a:ea typeface="+mn-ea"/>
        <a:cs typeface="+mn-cs"/>
      </a:defRPr>
    </a:lvl3pPr>
    <a:lvl4pPr marL="1028392" algn="l" defTabSz="685595" rtl="0" eaLnBrk="1" latinLnBrk="0" hangingPunct="1">
      <a:defRPr sz="900" kern="1200">
        <a:solidFill>
          <a:schemeClr val="tx1"/>
        </a:solidFill>
        <a:latin typeface="+mn-lt"/>
        <a:ea typeface="+mn-ea"/>
        <a:cs typeface="+mn-cs"/>
      </a:defRPr>
    </a:lvl4pPr>
    <a:lvl5pPr marL="1371189" algn="l" defTabSz="685595" rtl="0" eaLnBrk="1" latinLnBrk="0" hangingPunct="1">
      <a:defRPr sz="900" kern="1200">
        <a:solidFill>
          <a:schemeClr val="tx1"/>
        </a:solidFill>
        <a:latin typeface="+mn-lt"/>
        <a:ea typeface="+mn-ea"/>
        <a:cs typeface="+mn-cs"/>
      </a:defRPr>
    </a:lvl5pPr>
    <a:lvl6pPr marL="1713986" algn="l" defTabSz="685595" rtl="0" eaLnBrk="1" latinLnBrk="0" hangingPunct="1">
      <a:defRPr sz="900" kern="1200">
        <a:solidFill>
          <a:schemeClr val="tx1"/>
        </a:solidFill>
        <a:latin typeface="+mn-lt"/>
        <a:ea typeface="+mn-ea"/>
        <a:cs typeface="+mn-cs"/>
      </a:defRPr>
    </a:lvl6pPr>
    <a:lvl7pPr marL="2056783" algn="l" defTabSz="685595" rtl="0" eaLnBrk="1" latinLnBrk="0" hangingPunct="1">
      <a:defRPr sz="900" kern="1200">
        <a:solidFill>
          <a:schemeClr val="tx1"/>
        </a:solidFill>
        <a:latin typeface="+mn-lt"/>
        <a:ea typeface="+mn-ea"/>
        <a:cs typeface="+mn-cs"/>
      </a:defRPr>
    </a:lvl7pPr>
    <a:lvl8pPr marL="2399580" algn="l" defTabSz="685595" rtl="0" eaLnBrk="1" latinLnBrk="0" hangingPunct="1">
      <a:defRPr sz="900" kern="1200">
        <a:solidFill>
          <a:schemeClr val="tx1"/>
        </a:solidFill>
        <a:latin typeface="+mn-lt"/>
        <a:ea typeface="+mn-ea"/>
        <a:cs typeface="+mn-cs"/>
      </a:defRPr>
    </a:lvl8pPr>
    <a:lvl9pPr marL="2742378" algn="l" defTabSz="68559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1770063"/>
            <a:ext cx="5889625" cy="3313112"/>
          </a:xfrm>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F9DA259D-87B2-48A8-8896-0559A1CBD787}" type="slidenum">
              <a:rPr lang="en-GB" smtClean="0"/>
              <a:t>1</a:t>
            </a:fld>
            <a:endParaRPr lang="en-GB"/>
          </a:p>
        </p:txBody>
      </p:sp>
    </p:spTree>
    <p:extLst>
      <p:ext uri="{BB962C8B-B14F-4D97-AF65-F5344CB8AC3E}">
        <p14:creationId xmlns:p14="http://schemas.microsoft.com/office/powerpoint/2010/main" val="356332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16</a:t>
            </a:fld>
            <a:endParaRPr lang="en-GB"/>
          </a:p>
        </p:txBody>
      </p:sp>
    </p:spTree>
    <p:extLst>
      <p:ext uri="{BB962C8B-B14F-4D97-AF65-F5344CB8AC3E}">
        <p14:creationId xmlns:p14="http://schemas.microsoft.com/office/powerpoint/2010/main" val="172954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19</a:t>
            </a:fld>
            <a:endParaRPr lang="en-GB"/>
          </a:p>
        </p:txBody>
      </p:sp>
    </p:spTree>
    <p:extLst>
      <p:ext uri="{BB962C8B-B14F-4D97-AF65-F5344CB8AC3E}">
        <p14:creationId xmlns:p14="http://schemas.microsoft.com/office/powerpoint/2010/main" val="129753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20</a:t>
            </a:fld>
            <a:endParaRPr lang="en-GB"/>
          </a:p>
        </p:txBody>
      </p:sp>
    </p:spTree>
    <p:extLst>
      <p:ext uri="{BB962C8B-B14F-4D97-AF65-F5344CB8AC3E}">
        <p14:creationId xmlns:p14="http://schemas.microsoft.com/office/powerpoint/2010/main" val="200577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21</a:t>
            </a:fld>
            <a:endParaRPr lang="en-GB"/>
          </a:p>
        </p:txBody>
      </p:sp>
    </p:spTree>
    <p:extLst>
      <p:ext uri="{BB962C8B-B14F-4D97-AF65-F5344CB8AC3E}">
        <p14:creationId xmlns:p14="http://schemas.microsoft.com/office/powerpoint/2010/main" val="261376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22</a:t>
            </a:fld>
            <a:endParaRPr lang="en-GB"/>
          </a:p>
        </p:txBody>
      </p:sp>
    </p:spTree>
    <p:extLst>
      <p:ext uri="{BB962C8B-B14F-4D97-AF65-F5344CB8AC3E}">
        <p14:creationId xmlns:p14="http://schemas.microsoft.com/office/powerpoint/2010/main" val="3012507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24</a:t>
            </a:fld>
            <a:endParaRPr lang="en-GB"/>
          </a:p>
        </p:txBody>
      </p:sp>
    </p:spTree>
    <p:extLst>
      <p:ext uri="{BB962C8B-B14F-4D97-AF65-F5344CB8AC3E}">
        <p14:creationId xmlns:p14="http://schemas.microsoft.com/office/powerpoint/2010/main" val="141636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30</a:t>
            </a:fld>
            <a:endParaRPr lang="en-GB"/>
          </a:p>
        </p:txBody>
      </p:sp>
    </p:spTree>
    <p:extLst>
      <p:ext uri="{BB962C8B-B14F-4D97-AF65-F5344CB8AC3E}">
        <p14:creationId xmlns:p14="http://schemas.microsoft.com/office/powerpoint/2010/main" val="72300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31</a:t>
            </a:fld>
            <a:endParaRPr lang="en-GB"/>
          </a:p>
        </p:txBody>
      </p:sp>
    </p:spTree>
    <p:extLst>
      <p:ext uri="{BB962C8B-B14F-4D97-AF65-F5344CB8AC3E}">
        <p14:creationId xmlns:p14="http://schemas.microsoft.com/office/powerpoint/2010/main" val="393245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35</a:t>
            </a:fld>
            <a:endParaRPr lang="en-GB"/>
          </a:p>
        </p:txBody>
      </p:sp>
    </p:spTree>
    <p:extLst>
      <p:ext uri="{BB962C8B-B14F-4D97-AF65-F5344CB8AC3E}">
        <p14:creationId xmlns:p14="http://schemas.microsoft.com/office/powerpoint/2010/main" val="3381881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36</a:t>
            </a:fld>
            <a:endParaRPr lang="en-GB"/>
          </a:p>
        </p:txBody>
      </p:sp>
    </p:spTree>
    <p:extLst>
      <p:ext uri="{BB962C8B-B14F-4D97-AF65-F5344CB8AC3E}">
        <p14:creationId xmlns:p14="http://schemas.microsoft.com/office/powerpoint/2010/main" val="1233817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1770063"/>
            <a:ext cx="5889625" cy="3313112"/>
          </a:xfrm>
        </p:spPr>
      </p:sp>
      <p:sp>
        <p:nvSpPr>
          <p:cNvPr id="3" name="Notes Placeholder 2"/>
          <p:cNvSpPr>
            <a:spLocks noGrp="1"/>
          </p:cNvSpPr>
          <p:nvPr>
            <p:ph type="body" idx="1"/>
          </p:nvPr>
        </p:nvSpPr>
        <p:spPr/>
        <p:txBody>
          <a:bodyPr/>
          <a:lstStyle/>
          <a:p>
            <a:endParaRPr lang="en-GB" sz="1500"/>
          </a:p>
        </p:txBody>
      </p:sp>
      <p:sp>
        <p:nvSpPr>
          <p:cNvPr id="4" name="Slide Number Placeholder 3"/>
          <p:cNvSpPr>
            <a:spLocks noGrp="1"/>
          </p:cNvSpPr>
          <p:nvPr>
            <p:ph type="sldNum" sz="quarter" idx="10"/>
          </p:nvPr>
        </p:nvSpPr>
        <p:spPr/>
        <p:txBody>
          <a:bodyPr/>
          <a:lstStyle/>
          <a:p>
            <a:fld id="{F9DA259D-87B2-48A8-8896-0559A1CBD787}" type="slidenum">
              <a:rPr lang="en-GB" smtClean="0"/>
              <a:t>2</a:t>
            </a:fld>
            <a:endParaRPr lang="en-GB"/>
          </a:p>
        </p:txBody>
      </p:sp>
    </p:spTree>
    <p:extLst>
      <p:ext uri="{BB962C8B-B14F-4D97-AF65-F5344CB8AC3E}">
        <p14:creationId xmlns:p14="http://schemas.microsoft.com/office/powerpoint/2010/main" val="2416201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DA259D-87B2-48A8-8896-0559A1CBD787}" type="slidenum">
              <a:rPr lang="en-GB" smtClean="0"/>
              <a:t>37</a:t>
            </a:fld>
            <a:endParaRPr lang="en-GB"/>
          </a:p>
        </p:txBody>
      </p:sp>
    </p:spTree>
    <p:extLst>
      <p:ext uri="{BB962C8B-B14F-4D97-AF65-F5344CB8AC3E}">
        <p14:creationId xmlns:p14="http://schemas.microsoft.com/office/powerpoint/2010/main" val="2267823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512">
              <a:defRPr/>
            </a:pPr>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38</a:t>
            </a:fld>
            <a:endParaRPr lang="en-GB"/>
          </a:p>
        </p:txBody>
      </p:sp>
    </p:spTree>
    <p:extLst>
      <p:ext uri="{BB962C8B-B14F-4D97-AF65-F5344CB8AC3E}">
        <p14:creationId xmlns:p14="http://schemas.microsoft.com/office/powerpoint/2010/main" val="1441291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DA259D-87B2-48A8-8896-0559A1CBD787}" type="slidenum">
              <a:rPr lang="en-GB" smtClean="0"/>
              <a:t>39</a:t>
            </a:fld>
            <a:endParaRPr lang="en-GB"/>
          </a:p>
        </p:txBody>
      </p:sp>
    </p:spTree>
    <p:extLst>
      <p:ext uri="{BB962C8B-B14F-4D97-AF65-F5344CB8AC3E}">
        <p14:creationId xmlns:p14="http://schemas.microsoft.com/office/powerpoint/2010/main" val="295675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3</a:t>
            </a:fld>
            <a:endParaRPr lang="en-GB"/>
          </a:p>
        </p:txBody>
      </p:sp>
    </p:spTree>
    <p:extLst>
      <p:ext uri="{BB962C8B-B14F-4D97-AF65-F5344CB8AC3E}">
        <p14:creationId xmlns:p14="http://schemas.microsoft.com/office/powerpoint/2010/main" val="3266714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4</a:t>
            </a:fld>
            <a:endParaRPr lang="en-GB"/>
          </a:p>
        </p:txBody>
      </p:sp>
    </p:spTree>
    <p:extLst>
      <p:ext uri="{BB962C8B-B14F-4D97-AF65-F5344CB8AC3E}">
        <p14:creationId xmlns:p14="http://schemas.microsoft.com/office/powerpoint/2010/main" val="309820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5</a:t>
            </a:fld>
            <a:endParaRPr lang="en-GB"/>
          </a:p>
        </p:txBody>
      </p:sp>
    </p:spTree>
    <p:extLst>
      <p:ext uri="{BB962C8B-B14F-4D97-AF65-F5344CB8AC3E}">
        <p14:creationId xmlns:p14="http://schemas.microsoft.com/office/powerpoint/2010/main" val="261568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DA259D-87B2-48A8-8896-0559A1CBD787}" type="slidenum">
              <a:rPr lang="en-GB" smtClean="0"/>
              <a:t>6</a:t>
            </a:fld>
            <a:endParaRPr lang="en-GB"/>
          </a:p>
        </p:txBody>
      </p:sp>
    </p:spTree>
    <p:extLst>
      <p:ext uri="{BB962C8B-B14F-4D97-AF65-F5344CB8AC3E}">
        <p14:creationId xmlns:p14="http://schemas.microsoft.com/office/powerpoint/2010/main" val="375700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7</a:t>
            </a:fld>
            <a:endParaRPr lang="en-GB"/>
          </a:p>
        </p:txBody>
      </p:sp>
    </p:spTree>
    <p:extLst>
      <p:ext uri="{BB962C8B-B14F-4D97-AF65-F5344CB8AC3E}">
        <p14:creationId xmlns:p14="http://schemas.microsoft.com/office/powerpoint/2010/main" val="232215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DA259D-87B2-48A8-8896-0559A1CBD787}" type="slidenum">
              <a:rPr lang="en-GB" smtClean="0"/>
              <a:t>8</a:t>
            </a:fld>
            <a:endParaRPr lang="en-GB"/>
          </a:p>
        </p:txBody>
      </p:sp>
    </p:spTree>
    <p:extLst>
      <p:ext uri="{BB962C8B-B14F-4D97-AF65-F5344CB8AC3E}">
        <p14:creationId xmlns:p14="http://schemas.microsoft.com/office/powerpoint/2010/main" val="214448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DA259D-87B2-48A8-8896-0559A1CBD787}" type="slidenum">
              <a:rPr lang="en-GB" smtClean="0"/>
              <a:t>13</a:t>
            </a:fld>
            <a:endParaRPr lang="en-GB"/>
          </a:p>
        </p:txBody>
      </p:sp>
    </p:spTree>
    <p:extLst>
      <p:ext uri="{BB962C8B-B14F-4D97-AF65-F5344CB8AC3E}">
        <p14:creationId xmlns:p14="http://schemas.microsoft.com/office/powerpoint/2010/main" val="3184369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72621" y="2393650"/>
            <a:ext cx="6875587" cy="461718"/>
          </a:xfrm>
        </p:spPr>
        <p:txBody>
          <a:bodyPr wrap="square" lIns="0" tIns="0" rIns="0" bIns="0" anchor="ctr">
            <a:spAutoFit/>
          </a:bodyPr>
          <a:lstStyle>
            <a:lvl1pPr algn="l">
              <a:defRPr sz="3000"/>
            </a:lvl1pPr>
          </a:lstStyle>
          <a:p>
            <a:r>
              <a:rPr lang="nb-NO" err="1"/>
              <a:t>Click</a:t>
            </a:r>
            <a:r>
              <a:rPr lang="nb-NO"/>
              <a:t> to </a:t>
            </a:r>
            <a:r>
              <a:rPr lang="nb-NO" err="1"/>
              <a:t>add</a:t>
            </a:r>
            <a:r>
              <a:rPr lang="nb-NO"/>
              <a:t> </a:t>
            </a:r>
            <a:r>
              <a:rPr lang="nb-NO" err="1"/>
              <a:t>title</a:t>
            </a:r>
            <a:endParaRPr lang="nb-NO"/>
          </a:p>
        </p:txBody>
      </p:sp>
      <p:sp>
        <p:nvSpPr>
          <p:cNvPr id="4" name="Plassholder for dato 3"/>
          <p:cNvSpPr>
            <a:spLocks noGrp="1"/>
          </p:cNvSpPr>
          <p:nvPr>
            <p:ph type="dt" sz="half" idx="10"/>
          </p:nvPr>
        </p:nvSpPr>
        <p:spPr>
          <a:xfrm>
            <a:off x="7177082" y="4672985"/>
            <a:ext cx="1494831" cy="265457"/>
          </a:xfrm>
          <a:prstGeom prst="rect">
            <a:avLst/>
          </a:prstGeom>
        </p:spPr>
        <p:txBody>
          <a:bodyPr anchor="b">
            <a:spAutoFit/>
          </a:bodyPr>
          <a:lstStyle>
            <a:lvl1pPr>
              <a:defRPr sz="1125">
                <a:solidFill>
                  <a:schemeClr val="dk2"/>
                </a:solidFill>
              </a:defRPr>
            </a:lvl1pPr>
          </a:lstStyle>
          <a:p>
            <a:endParaRPr lang="nb-NO"/>
          </a:p>
        </p:txBody>
      </p:sp>
      <p:sp>
        <p:nvSpPr>
          <p:cNvPr id="13" name="Plassholder for tekst 12"/>
          <p:cNvSpPr>
            <a:spLocks noGrp="1"/>
          </p:cNvSpPr>
          <p:nvPr>
            <p:ph type="body" sz="quarter" idx="13" hasCustomPrompt="1"/>
          </p:nvPr>
        </p:nvSpPr>
        <p:spPr>
          <a:xfrm>
            <a:off x="472620" y="4558049"/>
            <a:ext cx="1582730" cy="173144"/>
          </a:xfrm>
        </p:spPr>
        <p:txBody>
          <a:bodyPr anchor="b">
            <a:spAutoFit/>
          </a:bodyPr>
          <a:lstStyle>
            <a:lvl1pPr marL="0" indent="0">
              <a:buNone/>
              <a:defRPr b="1">
                <a:solidFill>
                  <a:schemeClr val="dk2"/>
                </a:solidFill>
              </a:defRPr>
            </a:lvl1pPr>
          </a:lstStyle>
          <a:p>
            <a:pPr lvl="0"/>
            <a:r>
              <a:rPr lang="nb-NO" err="1"/>
              <a:t>Name</a:t>
            </a:r>
            <a:endParaRPr lang="en-GB"/>
          </a:p>
        </p:txBody>
      </p:sp>
      <p:sp>
        <p:nvSpPr>
          <p:cNvPr id="14" name="Plassholder for tekst 12"/>
          <p:cNvSpPr>
            <a:spLocks noGrp="1"/>
          </p:cNvSpPr>
          <p:nvPr>
            <p:ph type="body" sz="quarter" idx="14" hasCustomPrompt="1"/>
          </p:nvPr>
        </p:nvSpPr>
        <p:spPr>
          <a:xfrm>
            <a:off x="472620" y="4765949"/>
            <a:ext cx="1582730" cy="173144"/>
          </a:xfrm>
        </p:spPr>
        <p:txBody>
          <a:bodyPr anchor="b">
            <a:spAutoFit/>
          </a:bodyPr>
          <a:lstStyle>
            <a:lvl1pPr marL="0" indent="0">
              <a:buNone/>
              <a:defRPr b="1">
                <a:solidFill>
                  <a:schemeClr val="dk2"/>
                </a:solidFill>
              </a:defRPr>
            </a:lvl1pPr>
          </a:lstStyle>
          <a:p>
            <a:pPr lvl="0"/>
            <a:r>
              <a:rPr lang="nb-NO" err="1"/>
              <a:t>Title</a:t>
            </a:r>
            <a:endParaRPr lang="en-GB"/>
          </a:p>
        </p:txBody>
      </p:sp>
      <p:sp>
        <p:nvSpPr>
          <p:cNvPr id="17" name="Plassholder for tekst 12"/>
          <p:cNvSpPr>
            <a:spLocks noGrp="1"/>
          </p:cNvSpPr>
          <p:nvPr>
            <p:ph type="body" sz="quarter" idx="15" hasCustomPrompt="1"/>
          </p:nvPr>
        </p:nvSpPr>
        <p:spPr>
          <a:xfrm>
            <a:off x="3825526" y="4555482"/>
            <a:ext cx="2538002" cy="173144"/>
          </a:xfrm>
        </p:spPr>
        <p:txBody>
          <a:bodyPr wrap="square" anchor="b">
            <a:spAutoFit/>
          </a:bodyPr>
          <a:lstStyle>
            <a:lvl1pPr marL="0" indent="0">
              <a:buNone/>
              <a:defRPr b="0">
                <a:solidFill>
                  <a:schemeClr val="dk2"/>
                </a:solidFill>
              </a:defRPr>
            </a:lvl1pPr>
          </a:lstStyle>
          <a:p>
            <a:pPr lvl="0"/>
            <a:r>
              <a:rPr lang="nb-NO"/>
              <a:t>Office</a:t>
            </a:r>
            <a:endParaRPr lang="en-GB"/>
          </a:p>
        </p:txBody>
      </p:sp>
      <p:sp>
        <p:nvSpPr>
          <p:cNvPr id="18" name="Plassholder for tekst 12"/>
          <p:cNvSpPr>
            <a:spLocks noGrp="1"/>
          </p:cNvSpPr>
          <p:nvPr>
            <p:ph type="body" sz="quarter" idx="16" hasCustomPrompt="1"/>
          </p:nvPr>
        </p:nvSpPr>
        <p:spPr>
          <a:xfrm>
            <a:off x="3825527" y="4765298"/>
            <a:ext cx="2538002" cy="173144"/>
          </a:xfrm>
        </p:spPr>
        <p:txBody>
          <a:bodyPr wrap="square" anchor="b">
            <a:spAutoFit/>
          </a:bodyPr>
          <a:lstStyle>
            <a:lvl1pPr marL="0" indent="0">
              <a:buNone/>
              <a:defRPr b="0">
                <a:solidFill>
                  <a:schemeClr val="dk2"/>
                </a:solidFill>
              </a:defRPr>
            </a:lvl1pPr>
          </a:lstStyle>
          <a:p>
            <a:pPr lvl="0"/>
            <a:r>
              <a:rPr lang="nb-NO"/>
              <a:t>Company</a:t>
            </a:r>
            <a:endParaRPr lang="en-GB"/>
          </a:p>
        </p:txBody>
      </p:sp>
      <p:pic>
        <p:nvPicPr>
          <p:cNvPr id="20" name="Bild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4000" cy="905243"/>
          </a:xfrm>
          <a:prstGeom prst="rect">
            <a:avLst/>
          </a:prstGeom>
        </p:spPr>
      </p:pic>
    </p:spTree>
    <p:extLst>
      <p:ext uri="{BB962C8B-B14F-4D97-AF65-F5344CB8AC3E}">
        <p14:creationId xmlns:p14="http://schemas.microsoft.com/office/powerpoint/2010/main" val="184655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2153800" y="438201"/>
            <a:ext cx="6516545" cy="4167156"/>
          </a:xfrm>
          <a:prstGeom prst="rect">
            <a:avLst/>
          </a:prstGeom>
        </p:spPr>
        <p:txBody>
          <a:bodyPr lIns="0" tIns="0" rIns="0" bIns="0"/>
          <a:lstStyle>
            <a:lvl1pPr>
              <a:defRPr/>
            </a:lvl1pPr>
          </a:lstStyle>
          <a:p>
            <a:r>
              <a:rPr lang="en-GB"/>
              <a:t>Click the icon to add a chart</a:t>
            </a:r>
          </a:p>
        </p:txBody>
      </p:sp>
      <p:sp>
        <p:nvSpPr>
          <p:cNvPr id="6" name="Plassholder for innhold 2"/>
          <p:cNvSpPr>
            <a:spLocks noGrp="1"/>
          </p:cNvSpPr>
          <p:nvPr>
            <p:ph idx="12" hasCustomPrompt="1"/>
          </p:nvPr>
        </p:nvSpPr>
        <p:spPr>
          <a:xfrm>
            <a:off x="472707" y="610998"/>
            <a:ext cx="1504198" cy="399435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8" name="Plassholder for tekst 8"/>
          <p:cNvSpPr>
            <a:spLocks noGrp="1"/>
          </p:cNvSpPr>
          <p:nvPr>
            <p:ph type="body" sz="quarter" idx="13" hasCustomPrompt="1"/>
          </p:nvPr>
        </p:nvSpPr>
        <p:spPr>
          <a:xfrm>
            <a:off x="472397" y="438201"/>
            <a:ext cx="1504198" cy="173144"/>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31086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Orange">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2153800" y="438201"/>
            <a:ext cx="6516545" cy="4167156"/>
          </a:xfrm>
          <a:prstGeom prst="rect">
            <a:avLst/>
          </a:prstGeom>
        </p:spPr>
        <p:txBody>
          <a:bodyPr lIns="0" tIns="0" rIns="0" bIns="0"/>
          <a:lstStyle>
            <a:lvl1pPr>
              <a:defRPr/>
            </a:lvl1pPr>
          </a:lstStyle>
          <a:p>
            <a:r>
              <a:rPr lang="en-GB"/>
              <a:t>Click the icon to add a chart</a:t>
            </a:r>
          </a:p>
        </p:txBody>
      </p:sp>
      <p:sp>
        <p:nvSpPr>
          <p:cNvPr id="6" name="Plassholder for innhold 2"/>
          <p:cNvSpPr>
            <a:spLocks noGrp="1"/>
          </p:cNvSpPr>
          <p:nvPr>
            <p:ph idx="12" hasCustomPrompt="1"/>
          </p:nvPr>
        </p:nvSpPr>
        <p:spPr>
          <a:xfrm>
            <a:off x="472707" y="610998"/>
            <a:ext cx="1504198" cy="399435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8" name="Plassholder for tekst 8"/>
          <p:cNvSpPr>
            <a:spLocks noGrp="1"/>
          </p:cNvSpPr>
          <p:nvPr>
            <p:ph type="body" sz="quarter" idx="13" hasCustomPrompt="1"/>
          </p:nvPr>
        </p:nvSpPr>
        <p:spPr>
          <a:xfrm>
            <a:off x="472397" y="438201"/>
            <a:ext cx="1504198" cy="173144"/>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192262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tabell">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2153800" y="438201"/>
            <a:ext cx="6516545" cy="4167156"/>
          </a:xfrm>
          <a:prstGeom prst="rect">
            <a:avLst/>
          </a:prstGeom>
        </p:spPr>
        <p:txBody>
          <a:bodyPr lIns="0" tIns="0" rIns="0" bIns="0"/>
          <a:lstStyle>
            <a:lvl1pPr>
              <a:defRPr/>
            </a:lvl1pPr>
          </a:lstStyle>
          <a:p>
            <a:r>
              <a:rPr lang="en-GB"/>
              <a:t>Click on the icon to add a table</a:t>
            </a:r>
          </a:p>
        </p:txBody>
      </p:sp>
      <p:sp>
        <p:nvSpPr>
          <p:cNvPr id="8" name="Plassholder for innhold 2"/>
          <p:cNvSpPr>
            <a:spLocks noGrp="1"/>
          </p:cNvSpPr>
          <p:nvPr>
            <p:ph idx="11" hasCustomPrompt="1"/>
          </p:nvPr>
        </p:nvSpPr>
        <p:spPr>
          <a:xfrm>
            <a:off x="472707" y="610998"/>
            <a:ext cx="1504198" cy="399435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3" hasCustomPrompt="1"/>
          </p:nvPr>
        </p:nvSpPr>
        <p:spPr>
          <a:xfrm>
            <a:off x="472397" y="438201"/>
            <a:ext cx="1504198" cy="173144"/>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73658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tabell Orange">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2153800" y="438201"/>
            <a:ext cx="6516545" cy="4167156"/>
          </a:xfrm>
          <a:prstGeom prst="rect">
            <a:avLst/>
          </a:prstGeom>
        </p:spPr>
        <p:txBody>
          <a:bodyPr lIns="0" tIns="0" rIns="0" bIns="0"/>
          <a:lstStyle>
            <a:lvl1pPr>
              <a:defRPr/>
            </a:lvl1pPr>
          </a:lstStyle>
          <a:p>
            <a:r>
              <a:rPr lang="en-GB"/>
              <a:t>Click on the icon to add a table</a:t>
            </a:r>
          </a:p>
        </p:txBody>
      </p:sp>
      <p:sp>
        <p:nvSpPr>
          <p:cNvPr id="8" name="Plassholder for innhold 2"/>
          <p:cNvSpPr>
            <a:spLocks noGrp="1"/>
          </p:cNvSpPr>
          <p:nvPr>
            <p:ph idx="11" hasCustomPrompt="1"/>
          </p:nvPr>
        </p:nvSpPr>
        <p:spPr>
          <a:xfrm>
            <a:off x="472707" y="610998"/>
            <a:ext cx="1504198" cy="399435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3" hasCustomPrompt="1"/>
          </p:nvPr>
        </p:nvSpPr>
        <p:spPr>
          <a:xfrm>
            <a:off x="472397" y="438201"/>
            <a:ext cx="1504198" cy="173144"/>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49194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overskrift Orange">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72620" y="2112823"/>
            <a:ext cx="7886700" cy="519433"/>
          </a:xfrm>
        </p:spPr>
        <p:txBody>
          <a:bodyPr anchor="ctr"/>
          <a:lstStyle>
            <a:lvl1pPr>
              <a:defRPr sz="3375">
                <a:solidFill>
                  <a:schemeClr val="lt1"/>
                </a:solidFill>
              </a:defRPr>
            </a:lvl1pPr>
          </a:lstStyle>
          <a:p>
            <a:r>
              <a:rPr lang="nb-NO" err="1"/>
              <a:t>Click</a:t>
            </a:r>
            <a:r>
              <a:rPr lang="nb-NO"/>
              <a:t> to </a:t>
            </a:r>
            <a:r>
              <a:rPr lang="nb-NO" err="1"/>
              <a:t>add</a:t>
            </a:r>
            <a:r>
              <a:rPr lang="nb-NO"/>
              <a:t> </a:t>
            </a:r>
            <a:r>
              <a:rPr lang="nb-NO" err="1"/>
              <a:t>title</a:t>
            </a:r>
            <a:endParaRPr lang="nb-NO"/>
          </a:p>
        </p:txBody>
      </p:sp>
      <p:sp>
        <p:nvSpPr>
          <p:cNvPr id="7" name="Rectangle 5"/>
          <p:cNvSpPr>
            <a:spLocks noChangeArrowheads="1"/>
          </p:cNvSpPr>
          <p:nvPr userDrawn="1"/>
        </p:nvSpPr>
        <p:spPr bwMode="auto">
          <a:xfrm>
            <a:off x="715064" y="4839535"/>
            <a:ext cx="58348" cy="60729"/>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8" name="Freeform 6"/>
          <p:cNvSpPr>
            <a:spLocks/>
          </p:cNvSpPr>
          <p:nvPr userDrawn="1"/>
        </p:nvSpPr>
        <p:spPr bwMode="auto">
          <a:xfrm>
            <a:off x="537637" y="4839535"/>
            <a:ext cx="59539" cy="60729"/>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9" name="Rectangle 7"/>
          <p:cNvSpPr>
            <a:spLocks noChangeArrowheads="1"/>
          </p:cNvSpPr>
          <p:nvPr userDrawn="1"/>
        </p:nvSpPr>
        <p:spPr bwMode="auto">
          <a:xfrm>
            <a:off x="479289" y="4839534"/>
            <a:ext cx="58348" cy="1196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0" name="Freeform 8"/>
          <p:cNvSpPr>
            <a:spLocks/>
          </p:cNvSpPr>
          <p:nvPr userDrawn="1"/>
        </p:nvSpPr>
        <p:spPr bwMode="auto">
          <a:xfrm>
            <a:off x="597177" y="4780592"/>
            <a:ext cx="58348" cy="178614"/>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1" name="Freeform 9"/>
          <p:cNvSpPr>
            <a:spLocks/>
          </p:cNvSpPr>
          <p:nvPr userDrawn="1"/>
        </p:nvSpPr>
        <p:spPr bwMode="auto">
          <a:xfrm>
            <a:off x="978821" y="4839535"/>
            <a:ext cx="58348" cy="60729"/>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2" name="Rectangle 10"/>
          <p:cNvSpPr>
            <a:spLocks noChangeArrowheads="1"/>
          </p:cNvSpPr>
          <p:nvPr userDrawn="1"/>
        </p:nvSpPr>
        <p:spPr bwMode="auto">
          <a:xfrm>
            <a:off x="921069" y="4839534"/>
            <a:ext cx="57753" cy="1196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3" name="Freeform 11"/>
          <p:cNvSpPr>
            <a:spLocks/>
          </p:cNvSpPr>
          <p:nvPr userDrawn="1"/>
        </p:nvSpPr>
        <p:spPr bwMode="auto">
          <a:xfrm>
            <a:off x="1037169" y="4780592"/>
            <a:ext cx="59539" cy="178614"/>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4" name="Rectangle 12"/>
          <p:cNvSpPr>
            <a:spLocks noChangeArrowheads="1"/>
          </p:cNvSpPr>
          <p:nvPr userDrawn="1"/>
        </p:nvSpPr>
        <p:spPr bwMode="auto">
          <a:xfrm>
            <a:off x="655525" y="4721649"/>
            <a:ext cx="59539" cy="178614"/>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5" name="Line 13"/>
          <p:cNvSpPr>
            <a:spLocks noChangeShapeType="1"/>
          </p:cNvSpPr>
          <p:nvPr userDrawn="1"/>
        </p:nvSpPr>
        <p:spPr bwMode="auto">
          <a:xfrm>
            <a:off x="773412" y="4900263"/>
            <a:ext cx="14765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6" name="Line 14"/>
          <p:cNvSpPr>
            <a:spLocks noChangeShapeType="1"/>
          </p:cNvSpPr>
          <p:nvPr userDrawn="1"/>
        </p:nvSpPr>
        <p:spPr bwMode="auto">
          <a:xfrm>
            <a:off x="1096709" y="4900263"/>
            <a:ext cx="804252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7" name="Line 15"/>
          <p:cNvSpPr>
            <a:spLocks noChangeShapeType="1"/>
          </p:cNvSpPr>
          <p:nvPr userDrawn="1"/>
        </p:nvSpPr>
        <p:spPr bwMode="auto">
          <a:xfrm>
            <a:off x="2381" y="4900263"/>
            <a:ext cx="47690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Tree>
    <p:extLst>
      <p:ext uri="{BB962C8B-B14F-4D97-AF65-F5344CB8AC3E}">
        <p14:creationId xmlns:p14="http://schemas.microsoft.com/office/powerpoint/2010/main" val="280320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eloverskrift Grønn">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72620" y="2112823"/>
            <a:ext cx="7886700" cy="519433"/>
          </a:xfrm>
        </p:spPr>
        <p:txBody>
          <a:bodyPr anchor="ctr"/>
          <a:lstStyle>
            <a:lvl1pPr>
              <a:defRPr sz="3375">
                <a:solidFill>
                  <a:schemeClr val="lt1"/>
                </a:solidFill>
              </a:defRPr>
            </a:lvl1pPr>
          </a:lstStyle>
          <a:p>
            <a:r>
              <a:rPr lang="nb-NO" err="1"/>
              <a:t>Click</a:t>
            </a:r>
            <a:r>
              <a:rPr lang="nb-NO"/>
              <a:t> to </a:t>
            </a:r>
            <a:r>
              <a:rPr lang="nb-NO" err="1"/>
              <a:t>add</a:t>
            </a:r>
            <a:r>
              <a:rPr lang="nb-NO"/>
              <a:t> </a:t>
            </a:r>
            <a:r>
              <a:rPr lang="nb-NO" err="1"/>
              <a:t>title</a:t>
            </a:r>
            <a:endParaRPr lang="nb-NO"/>
          </a:p>
        </p:txBody>
      </p:sp>
      <p:sp>
        <p:nvSpPr>
          <p:cNvPr id="7" name="Rectangle 5"/>
          <p:cNvSpPr>
            <a:spLocks noChangeArrowheads="1"/>
          </p:cNvSpPr>
          <p:nvPr userDrawn="1"/>
        </p:nvSpPr>
        <p:spPr bwMode="auto">
          <a:xfrm>
            <a:off x="715064" y="4839535"/>
            <a:ext cx="58348" cy="60729"/>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8" name="Freeform 6"/>
          <p:cNvSpPr>
            <a:spLocks/>
          </p:cNvSpPr>
          <p:nvPr userDrawn="1"/>
        </p:nvSpPr>
        <p:spPr bwMode="auto">
          <a:xfrm>
            <a:off x="537637" y="4839535"/>
            <a:ext cx="59539" cy="60729"/>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9" name="Rectangle 7"/>
          <p:cNvSpPr>
            <a:spLocks noChangeArrowheads="1"/>
          </p:cNvSpPr>
          <p:nvPr userDrawn="1"/>
        </p:nvSpPr>
        <p:spPr bwMode="auto">
          <a:xfrm>
            <a:off x="479289" y="4839534"/>
            <a:ext cx="58348" cy="1196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0" name="Freeform 8"/>
          <p:cNvSpPr>
            <a:spLocks/>
          </p:cNvSpPr>
          <p:nvPr userDrawn="1"/>
        </p:nvSpPr>
        <p:spPr bwMode="auto">
          <a:xfrm>
            <a:off x="597177" y="4780592"/>
            <a:ext cx="58348" cy="178614"/>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1" name="Freeform 9"/>
          <p:cNvSpPr>
            <a:spLocks/>
          </p:cNvSpPr>
          <p:nvPr userDrawn="1"/>
        </p:nvSpPr>
        <p:spPr bwMode="auto">
          <a:xfrm>
            <a:off x="978821" y="4839535"/>
            <a:ext cx="58348" cy="60729"/>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2" name="Rectangle 10"/>
          <p:cNvSpPr>
            <a:spLocks noChangeArrowheads="1"/>
          </p:cNvSpPr>
          <p:nvPr userDrawn="1"/>
        </p:nvSpPr>
        <p:spPr bwMode="auto">
          <a:xfrm>
            <a:off x="921069" y="4839534"/>
            <a:ext cx="57753" cy="1196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3" name="Freeform 11"/>
          <p:cNvSpPr>
            <a:spLocks/>
          </p:cNvSpPr>
          <p:nvPr userDrawn="1"/>
        </p:nvSpPr>
        <p:spPr bwMode="auto">
          <a:xfrm>
            <a:off x="1037169" y="4780592"/>
            <a:ext cx="59539" cy="178614"/>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4" name="Rectangle 12"/>
          <p:cNvSpPr>
            <a:spLocks noChangeArrowheads="1"/>
          </p:cNvSpPr>
          <p:nvPr userDrawn="1"/>
        </p:nvSpPr>
        <p:spPr bwMode="auto">
          <a:xfrm>
            <a:off x="655525" y="4721649"/>
            <a:ext cx="59539" cy="178614"/>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5" name="Line 13"/>
          <p:cNvSpPr>
            <a:spLocks noChangeShapeType="1"/>
          </p:cNvSpPr>
          <p:nvPr userDrawn="1"/>
        </p:nvSpPr>
        <p:spPr bwMode="auto">
          <a:xfrm>
            <a:off x="773412" y="4900263"/>
            <a:ext cx="14765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6" name="Line 14"/>
          <p:cNvSpPr>
            <a:spLocks noChangeShapeType="1"/>
          </p:cNvSpPr>
          <p:nvPr userDrawn="1"/>
        </p:nvSpPr>
        <p:spPr bwMode="auto">
          <a:xfrm>
            <a:off x="1096709" y="4900263"/>
            <a:ext cx="804252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7" name="Line 15"/>
          <p:cNvSpPr>
            <a:spLocks noChangeShapeType="1"/>
          </p:cNvSpPr>
          <p:nvPr userDrawn="1"/>
        </p:nvSpPr>
        <p:spPr bwMode="auto">
          <a:xfrm>
            <a:off x="2381" y="4900263"/>
            <a:ext cx="47690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Tree>
    <p:extLst>
      <p:ext uri="{BB962C8B-B14F-4D97-AF65-F5344CB8AC3E}">
        <p14:creationId xmlns:p14="http://schemas.microsoft.com/office/powerpoint/2010/main" val="182592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eloverskrift Blå">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72620" y="2112823"/>
            <a:ext cx="7886700" cy="519433"/>
          </a:xfrm>
        </p:spPr>
        <p:txBody>
          <a:bodyPr anchor="ctr"/>
          <a:lstStyle>
            <a:lvl1pPr>
              <a:defRPr sz="3375">
                <a:solidFill>
                  <a:schemeClr val="lt1"/>
                </a:solidFill>
              </a:defRPr>
            </a:lvl1pPr>
          </a:lstStyle>
          <a:p>
            <a:r>
              <a:rPr lang="nb-NO" err="1"/>
              <a:t>Click</a:t>
            </a:r>
            <a:r>
              <a:rPr lang="nb-NO"/>
              <a:t> to </a:t>
            </a:r>
            <a:r>
              <a:rPr lang="nb-NO" err="1"/>
              <a:t>add</a:t>
            </a:r>
            <a:r>
              <a:rPr lang="nb-NO"/>
              <a:t> </a:t>
            </a:r>
            <a:r>
              <a:rPr lang="nb-NO" err="1"/>
              <a:t>title</a:t>
            </a:r>
            <a:endParaRPr lang="nb-NO"/>
          </a:p>
        </p:txBody>
      </p:sp>
      <p:sp>
        <p:nvSpPr>
          <p:cNvPr id="7" name="Rectangle 5"/>
          <p:cNvSpPr>
            <a:spLocks noChangeArrowheads="1"/>
          </p:cNvSpPr>
          <p:nvPr userDrawn="1"/>
        </p:nvSpPr>
        <p:spPr bwMode="auto">
          <a:xfrm>
            <a:off x="715064" y="4839535"/>
            <a:ext cx="58348" cy="60729"/>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8" name="Freeform 6"/>
          <p:cNvSpPr>
            <a:spLocks/>
          </p:cNvSpPr>
          <p:nvPr userDrawn="1"/>
        </p:nvSpPr>
        <p:spPr bwMode="auto">
          <a:xfrm>
            <a:off x="537637" y="4839535"/>
            <a:ext cx="59539" cy="60729"/>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9" name="Rectangle 7"/>
          <p:cNvSpPr>
            <a:spLocks noChangeArrowheads="1"/>
          </p:cNvSpPr>
          <p:nvPr userDrawn="1"/>
        </p:nvSpPr>
        <p:spPr bwMode="auto">
          <a:xfrm>
            <a:off x="479289" y="4839534"/>
            <a:ext cx="58348" cy="1196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0" name="Freeform 8"/>
          <p:cNvSpPr>
            <a:spLocks/>
          </p:cNvSpPr>
          <p:nvPr userDrawn="1"/>
        </p:nvSpPr>
        <p:spPr bwMode="auto">
          <a:xfrm>
            <a:off x="597177" y="4780592"/>
            <a:ext cx="58348" cy="178614"/>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1" name="Freeform 9"/>
          <p:cNvSpPr>
            <a:spLocks/>
          </p:cNvSpPr>
          <p:nvPr userDrawn="1"/>
        </p:nvSpPr>
        <p:spPr bwMode="auto">
          <a:xfrm>
            <a:off x="978821" y="4839535"/>
            <a:ext cx="58348" cy="60729"/>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2" name="Rectangle 10"/>
          <p:cNvSpPr>
            <a:spLocks noChangeArrowheads="1"/>
          </p:cNvSpPr>
          <p:nvPr userDrawn="1"/>
        </p:nvSpPr>
        <p:spPr bwMode="auto">
          <a:xfrm>
            <a:off x="921069" y="4839534"/>
            <a:ext cx="57753" cy="1196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3" name="Freeform 11"/>
          <p:cNvSpPr>
            <a:spLocks/>
          </p:cNvSpPr>
          <p:nvPr userDrawn="1"/>
        </p:nvSpPr>
        <p:spPr bwMode="auto">
          <a:xfrm>
            <a:off x="1037169" y="4780592"/>
            <a:ext cx="59539" cy="178614"/>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4" name="Rectangle 12"/>
          <p:cNvSpPr>
            <a:spLocks noChangeArrowheads="1"/>
          </p:cNvSpPr>
          <p:nvPr userDrawn="1"/>
        </p:nvSpPr>
        <p:spPr bwMode="auto">
          <a:xfrm>
            <a:off x="655525" y="4721649"/>
            <a:ext cx="59539" cy="178614"/>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5" name="Line 13"/>
          <p:cNvSpPr>
            <a:spLocks noChangeShapeType="1"/>
          </p:cNvSpPr>
          <p:nvPr userDrawn="1"/>
        </p:nvSpPr>
        <p:spPr bwMode="auto">
          <a:xfrm>
            <a:off x="773412" y="4900263"/>
            <a:ext cx="14765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6" name="Line 14"/>
          <p:cNvSpPr>
            <a:spLocks noChangeShapeType="1"/>
          </p:cNvSpPr>
          <p:nvPr userDrawn="1"/>
        </p:nvSpPr>
        <p:spPr bwMode="auto">
          <a:xfrm>
            <a:off x="1096709" y="4900263"/>
            <a:ext cx="804252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7" name="Line 15"/>
          <p:cNvSpPr>
            <a:spLocks noChangeShapeType="1"/>
          </p:cNvSpPr>
          <p:nvPr userDrawn="1"/>
        </p:nvSpPr>
        <p:spPr bwMode="auto">
          <a:xfrm>
            <a:off x="2381" y="4900263"/>
            <a:ext cx="47690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Tree>
    <p:extLst>
      <p:ext uri="{BB962C8B-B14F-4D97-AF65-F5344CB8AC3E}">
        <p14:creationId xmlns:p14="http://schemas.microsoft.com/office/powerpoint/2010/main" val="302341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err="1"/>
              <a:t>Click</a:t>
            </a:r>
            <a:r>
              <a:rPr lang="nb-NO"/>
              <a:t> to </a:t>
            </a:r>
            <a:r>
              <a:rPr lang="nb-NO" err="1"/>
              <a:t>add</a:t>
            </a:r>
            <a:r>
              <a:rPr lang="nb-NO"/>
              <a:t> </a:t>
            </a:r>
            <a:r>
              <a:rPr lang="nb-NO" err="1"/>
              <a:t>title</a:t>
            </a:r>
            <a:endParaRPr lang="nb-NO"/>
          </a:p>
        </p:txBody>
      </p:sp>
    </p:spTree>
    <p:extLst>
      <p:ext uri="{BB962C8B-B14F-4D97-AF65-F5344CB8AC3E}">
        <p14:creationId xmlns:p14="http://schemas.microsoft.com/office/powerpoint/2010/main" val="243691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72621" y="1328877"/>
            <a:ext cx="6875587" cy="461718"/>
          </a:xfrm>
        </p:spPr>
        <p:txBody>
          <a:bodyPr wrap="square" lIns="0" tIns="0" rIns="0" bIns="0" anchor="ctr">
            <a:spAutoFit/>
          </a:bodyPr>
          <a:lstStyle>
            <a:lvl1pPr algn="l">
              <a:defRPr sz="3000" b="1">
                <a:solidFill>
                  <a:schemeClr val="bg1"/>
                </a:solidFill>
              </a:defRPr>
            </a:lvl1pPr>
          </a:lstStyle>
          <a:p>
            <a:r>
              <a:rPr lang="nb-NO" err="1"/>
              <a:t>Click</a:t>
            </a:r>
            <a:r>
              <a:rPr lang="nb-NO"/>
              <a:t> to </a:t>
            </a:r>
            <a:r>
              <a:rPr lang="nb-NO" err="1"/>
              <a:t>add</a:t>
            </a:r>
            <a:r>
              <a:rPr lang="nb-NO"/>
              <a:t> </a:t>
            </a:r>
            <a:r>
              <a:rPr lang="nb-NO" err="1"/>
              <a:t>title</a:t>
            </a:r>
            <a:endParaRPr lang="nb-NO"/>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4000" cy="946390"/>
          </a:xfrm>
          <a:prstGeom prst="rect">
            <a:avLst/>
          </a:prstGeom>
        </p:spPr>
      </p:pic>
      <p:sp>
        <p:nvSpPr>
          <p:cNvPr id="7" name="Plassholder for tekst 6"/>
          <p:cNvSpPr>
            <a:spLocks noGrp="1"/>
          </p:cNvSpPr>
          <p:nvPr>
            <p:ph type="body" sz="quarter" idx="10" hasCustomPrompt="1"/>
          </p:nvPr>
        </p:nvSpPr>
        <p:spPr>
          <a:xfrm>
            <a:off x="472739" y="1935795"/>
            <a:ext cx="6875468" cy="807933"/>
          </a:xfrm>
        </p:spPr>
        <p:txBody>
          <a:bodyPr/>
          <a:lstStyle>
            <a:lvl1pPr marL="0" indent="0">
              <a:buNone/>
              <a:defRPr b="1">
                <a:solidFill>
                  <a:schemeClr val="bg1"/>
                </a:solidFill>
              </a:defRPr>
            </a:lvl1pPr>
            <a:lvl2pPr marL="342849" indent="0">
              <a:buNone/>
              <a:defRPr b="1">
                <a:solidFill>
                  <a:schemeClr val="bg1"/>
                </a:solidFill>
              </a:defRPr>
            </a:lvl2pPr>
            <a:lvl3pPr marL="685697" indent="0">
              <a:buNone/>
              <a:defRPr b="1">
                <a:solidFill>
                  <a:schemeClr val="bg1"/>
                </a:solidFill>
              </a:defRPr>
            </a:lvl3pPr>
            <a:lvl4pPr marL="1028546" indent="0">
              <a:buNone/>
              <a:defRPr b="1">
                <a:solidFill>
                  <a:schemeClr val="bg1"/>
                </a:solidFill>
              </a:defRPr>
            </a:lvl4pPr>
            <a:lvl5pPr marL="1371395" indent="0">
              <a:buNone/>
              <a:defRPr b="1">
                <a:solidFill>
                  <a:schemeClr val="bg1"/>
                </a:solidFill>
              </a:defRPr>
            </a:lvl5pPr>
          </a:lstStyle>
          <a:p>
            <a:pPr lvl="0"/>
            <a:r>
              <a:rPr lang="nb-NO" err="1"/>
              <a:t>Click</a:t>
            </a:r>
            <a:r>
              <a:rPr lang="nb-NO"/>
              <a:t> to </a:t>
            </a:r>
            <a:r>
              <a:rPr lang="nb-NO" err="1"/>
              <a:t>add</a:t>
            </a:r>
            <a:r>
              <a:rPr lang="nb-NO"/>
              <a:t> </a:t>
            </a:r>
            <a:r>
              <a:rPr lang="nb-NO" err="1"/>
              <a:t>text</a:t>
            </a:r>
            <a:endParaRPr lang="nb-NO"/>
          </a:p>
        </p:txBody>
      </p:sp>
    </p:spTree>
    <p:extLst>
      <p:ext uri="{BB962C8B-B14F-4D97-AF65-F5344CB8AC3E}">
        <p14:creationId xmlns:p14="http://schemas.microsoft.com/office/powerpoint/2010/main" val="2468644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text and photo">
    <p:spTree>
      <p:nvGrpSpPr>
        <p:cNvPr id="1" name=""/>
        <p:cNvGrpSpPr/>
        <p:nvPr/>
      </p:nvGrpSpPr>
      <p:grpSpPr>
        <a:xfrm>
          <a:off x="0" y="0"/>
          <a:ext cx="0" cy="0"/>
          <a:chOff x="0" y="0"/>
          <a:chExt cx="0" cy="0"/>
        </a:xfrm>
      </p:grpSpPr>
      <p:sp>
        <p:nvSpPr>
          <p:cNvPr id="7" name="Rektangel 6"/>
          <p:cNvSpPr/>
          <p:nvPr userDrawn="1"/>
        </p:nvSpPr>
        <p:spPr>
          <a:xfrm>
            <a:off x="5509406" y="0"/>
            <a:ext cx="363459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6"/>
          </a:p>
        </p:txBody>
      </p:sp>
      <p:sp>
        <p:nvSpPr>
          <p:cNvPr id="5" name="Plassholder for bilde 4"/>
          <p:cNvSpPr>
            <a:spLocks noGrp="1"/>
          </p:cNvSpPr>
          <p:nvPr>
            <p:ph type="pic" sz="quarter" idx="10" hasCustomPrompt="1"/>
          </p:nvPr>
        </p:nvSpPr>
        <p:spPr>
          <a:xfrm>
            <a:off x="5509406" y="0"/>
            <a:ext cx="3634594" cy="5143500"/>
          </a:xfrm>
        </p:spPr>
        <p:txBody>
          <a:bodyPr/>
          <a:lstStyle>
            <a:lvl1pPr>
              <a:defRPr/>
            </a:lvl1pPr>
          </a:lstStyle>
          <a:p>
            <a:r>
              <a:rPr lang="en-GB"/>
              <a:t>Click the icon to add picture</a:t>
            </a:r>
          </a:p>
        </p:txBody>
      </p:sp>
      <p:sp>
        <p:nvSpPr>
          <p:cNvPr id="2" name="Tittel 1"/>
          <p:cNvSpPr>
            <a:spLocks noGrp="1"/>
          </p:cNvSpPr>
          <p:nvPr>
            <p:ph type="title" hasCustomPrompt="1"/>
          </p:nvPr>
        </p:nvSpPr>
        <p:spPr>
          <a:xfrm>
            <a:off x="472707" y="411571"/>
            <a:ext cx="4604589" cy="404003"/>
          </a:xfrm>
        </p:spPr>
        <p:txBody>
          <a:bodyPr/>
          <a:lstStyle>
            <a:lvl1pPr>
              <a:defRPr>
                <a:solidFill>
                  <a:srgbClr val="002060"/>
                </a:solidFill>
              </a:defRPr>
            </a:lvl1pPr>
          </a:lstStyle>
          <a:p>
            <a:r>
              <a:rPr lang="nb-NO" err="1"/>
              <a:t>Click</a:t>
            </a:r>
            <a:r>
              <a:rPr lang="nb-NO"/>
              <a:t> to </a:t>
            </a:r>
            <a:r>
              <a:rPr lang="nb-NO" err="1"/>
              <a:t>add</a:t>
            </a:r>
            <a:r>
              <a:rPr lang="nb-NO"/>
              <a:t> </a:t>
            </a:r>
            <a:r>
              <a:rPr lang="nb-NO" err="1"/>
              <a:t>title</a:t>
            </a:r>
            <a:endParaRPr lang="nb-NO"/>
          </a:p>
        </p:txBody>
      </p:sp>
      <p:sp>
        <p:nvSpPr>
          <p:cNvPr id="8" name="Plassholder for innhold 2"/>
          <p:cNvSpPr>
            <a:spLocks noGrp="1"/>
          </p:cNvSpPr>
          <p:nvPr>
            <p:ph idx="1" hasCustomPrompt="1"/>
          </p:nvPr>
        </p:nvSpPr>
        <p:spPr>
          <a:xfrm>
            <a:off x="472707" y="1159463"/>
            <a:ext cx="4604589" cy="3445893"/>
          </a:xfrm>
        </p:spPr>
        <p:txBody>
          <a:bodyPr/>
          <a:lstStyle>
            <a:lvl1pPr>
              <a:defRPr/>
            </a:lvl1pPr>
          </a:lstStyle>
          <a:p>
            <a:pPr lvl="0"/>
            <a:r>
              <a:rPr lang="nb-NO"/>
              <a:t>Click to add text</a:t>
            </a:r>
          </a:p>
          <a:p>
            <a:pPr lvl="1"/>
            <a:r>
              <a:rPr lang="nb-NO"/>
              <a:t>Second level</a:t>
            </a:r>
          </a:p>
          <a:p>
            <a:pPr lvl="2"/>
            <a:r>
              <a:rPr lang="nb-NO"/>
              <a:t>Third level</a:t>
            </a:r>
          </a:p>
          <a:p>
            <a:pPr lvl="3"/>
            <a:r>
              <a:rPr lang="nb-NO"/>
              <a:t>Fourth level</a:t>
            </a:r>
          </a:p>
          <a:p>
            <a:pPr lvl="4"/>
            <a:r>
              <a:rPr lang="nb-NO"/>
              <a:t>Fifth level</a:t>
            </a:r>
          </a:p>
        </p:txBody>
      </p:sp>
      <p:sp>
        <p:nvSpPr>
          <p:cNvPr id="9" name="Plassholder for tekst 8"/>
          <p:cNvSpPr>
            <a:spLocks noGrp="1"/>
          </p:cNvSpPr>
          <p:nvPr>
            <p:ph type="body" sz="quarter" idx="11" hasCustomPrompt="1"/>
          </p:nvPr>
        </p:nvSpPr>
        <p:spPr>
          <a:xfrm>
            <a:off x="472397" y="986665"/>
            <a:ext cx="4604589" cy="173144"/>
          </a:xfrm>
        </p:spPr>
        <p:txBody>
          <a:bodyPr wrap="square">
            <a:spAutoFit/>
          </a:bodyPr>
          <a:lstStyle>
            <a:lvl1pPr marL="0" indent="0">
              <a:buNone/>
              <a:defRPr b="1">
                <a:solidFill>
                  <a:srgbClr val="002060"/>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30490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akgrunn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72621" y="2393650"/>
            <a:ext cx="6875587" cy="461718"/>
          </a:xfrm>
        </p:spPr>
        <p:txBody>
          <a:bodyPr wrap="square" lIns="0" tIns="0" rIns="0" bIns="0" anchor="ctr">
            <a:spAutoFit/>
          </a:bodyPr>
          <a:lstStyle>
            <a:lvl1pPr algn="l">
              <a:defRPr sz="3000">
                <a:solidFill>
                  <a:schemeClr val="bg1"/>
                </a:solidFill>
              </a:defRPr>
            </a:lvl1pPr>
          </a:lstStyle>
          <a:p>
            <a:r>
              <a:rPr lang="nb-NO" err="1"/>
              <a:t>Click</a:t>
            </a:r>
            <a:r>
              <a:rPr lang="nb-NO"/>
              <a:t> to </a:t>
            </a:r>
            <a:r>
              <a:rPr lang="nb-NO" err="1"/>
              <a:t>add</a:t>
            </a:r>
            <a:r>
              <a:rPr lang="nb-NO"/>
              <a:t> </a:t>
            </a:r>
            <a:r>
              <a:rPr lang="nb-NO" err="1"/>
              <a:t>title</a:t>
            </a:r>
            <a:endParaRPr lang="nb-NO"/>
          </a:p>
        </p:txBody>
      </p:sp>
      <p:sp>
        <p:nvSpPr>
          <p:cNvPr id="4" name="Plassholder for dato 3"/>
          <p:cNvSpPr>
            <a:spLocks noGrp="1"/>
          </p:cNvSpPr>
          <p:nvPr>
            <p:ph type="dt" sz="half" idx="10"/>
          </p:nvPr>
        </p:nvSpPr>
        <p:spPr>
          <a:xfrm>
            <a:off x="7177082" y="4672985"/>
            <a:ext cx="1494831" cy="265457"/>
          </a:xfrm>
          <a:prstGeom prst="rect">
            <a:avLst/>
          </a:prstGeom>
        </p:spPr>
        <p:txBody>
          <a:bodyPr anchor="b">
            <a:spAutoFit/>
          </a:bodyPr>
          <a:lstStyle>
            <a:lvl1pPr>
              <a:defRPr sz="1125">
                <a:solidFill>
                  <a:schemeClr val="bg1"/>
                </a:solidFill>
              </a:defRPr>
            </a:lvl1pPr>
          </a:lstStyle>
          <a:p>
            <a:endParaRPr lang="nb-NO"/>
          </a:p>
        </p:txBody>
      </p:sp>
      <p:sp>
        <p:nvSpPr>
          <p:cNvPr id="13" name="Plassholder for tekst 12"/>
          <p:cNvSpPr>
            <a:spLocks noGrp="1"/>
          </p:cNvSpPr>
          <p:nvPr>
            <p:ph type="body" sz="quarter" idx="13" hasCustomPrompt="1"/>
          </p:nvPr>
        </p:nvSpPr>
        <p:spPr>
          <a:xfrm>
            <a:off x="472620" y="4558049"/>
            <a:ext cx="1582730" cy="173144"/>
          </a:xfrm>
        </p:spPr>
        <p:txBody>
          <a:bodyPr anchor="b">
            <a:spAutoFit/>
          </a:bodyPr>
          <a:lstStyle>
            <a:lvl1pPr marL="0" indent="0">
              <a:buNone/>
              <a:defRPr b="1">
                <a:solidFill>
                  <a:schemeClr val="bg1"/>
                </a:solidFill>
              </a:defRPr>
            </a:lvl1pPr>
          </a:lstStyle>
          <a:p>
            <a:pPr lvl="0"/>
            <a:r>
              <a:rPr lang="nb-NO" err="1"/>
              <a:t>Name</a:t>
            </a:r>
            <a:endParaRPr lang="en-GB"/>
          </a:p>
        </p:txBody>
      </p:sp>
      <p:sp>
        <p:nvSpPr>
          <p:cNvPr id="14" name="Plassholder for tekst 12"/>
          <p:cNvSpPr>
            <a:spLocks noGrp="1"/>
          </p:cNvSpPr>
          <p:nvPr>
            <p:ph type="body" sz="quarter" idx="14" hasCustomPrompt="1"/>
          </p:nvPr>
        </p:nvSpPr>
        <p:spPr>
          <a:xfrm>
            <a:off x="472620" y="4765949"/>
            <a:ext cx="1582730" cy="173144"/>
          </a:xfrm>
        </p:spPr>
        <p:txBody>
          <a:bodyPr anchor="b">
            <a:spAutoFit/>
          </a:bodyPr>
          <a:lstStyle>
            <a:lvl1pPr marL="0" indent="0">
              <a:buNone/>
              <a:defRPr b="1">
                <a:solidFill>
                  <a:schemeClr val="bg1"/>
                </a:solidFill>
              </a:defRPr>
            </a:lvl1pPr>
          </a:lstStyle>
          <a:p>
            <a:pPr lvl="0"/>
            <a:r>
              <a:rPr lang="nb-NO" err="1"/>
              <a:t>Title</a:t>
            </a:r>
            <a:endParaRPr lang="en-GB"/>
          </a:p>
        </p:txBody>
      </p:sp>
      <p:sp>
        <p:nvSpPr>
          <p:cNvPr id="17" name="Plassholder for tekst 12"/>
          <p:cNvSpPr>
            <a:spLocks noGrp="1"/>
          </p:cNvSpPr>
          <p:nvPr>
            <p:ph type="body" sz="quarter" idx="15" hasCustomPrompt="1"/>
          </p:nvPr>
        </p:nvSpPr>
        <p:spPr>
          <a:xfrm>
            <a:off x="3825526" y="4555482"/>
            <a:ext cx="2538002" cy="173144"/>
          </a:xfrm>
        </p:spPr>
        <p:txBody>
          <a:bodyPr wrap="square" anchor="b">
            <a:spAutoFit/>
          </a:bodyPr>
          <a:lstStyle>
            <a:lvl1pPr marL="0" indent="0">
              <a:buNone/>
              <a:defRPr b="0">
                <a:solidFill>
                  <a:schemeClr val="bg1"/>
                </a:solidFill>
              </a:defRPr>
            </a:lvl1pPr>
          </a:lstStyle>
          <a:p>
            <a:pPr lvl="0"/>
            <a:r>
              <a:rPr lang="nb-NO"/>
              <a:t>Office</a:t>
            </a:r>
            <a:endParaRPr lang="en-GB"/>
          </a:p>
        </p:txBody>
      </p:sp>
      <p:sp>
        <p:nvSpPr>
          <p:cNvPr id="18" name="Plassholder for tekst 12"/>
          <p:cNvSpPr>
            <a:spLocks noGrp="1"/>
          </p:cNvSpPr>
          <p:nvPr>
            <p:ph type="body" sz="quarter" idx="16" hasCustomPrompt="1"/>
          </p:nvPr>
        </p:nvSpPr>
        <p:spPr>
          <a:xfrm>
            <a:off x="3825527" y="4765298"/>
            <a:ext cx="2538002" cy="173144"/>
          </a:xfrm>
        </p:spPr>
        <p:txBody>
          <a:bodyPr wrap="square" anchor="b">
            <a:spAutoFit/>
          </a:bodyPr>
          <a:lstStyle>
            <a:lvl1pPr marL="0" indent="0">
              <a:buNone/>
              <a:defRPr b="0">
                <a:solidFill>
                  <a:schemeClr val="bg1"/>
                </a:solidFill>
              </a:defRPr>
            </a:lvl1pPr>
          </a:lstStyle>
          <a:p>
            <a:pPr lvl="0"/>
            <a:r>
              <a:rPr lang="nb-NO"/>
              <a:t>Company</a:t>
            </a:r>
            <a:endParaRPr lang="en-GB"/>
          </a:p>
        </p:txBody>
      </p:sp>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4000" cy="946390"/>
          </a:xfrm>
          <a:prstGeom prst="rect">
            <a:avLst/>
          </a:prstGeom>
        </p:spPr>
      </p:pic>
    </p:spTree>
    <p:extLst>
      <p:ext uri="{BB962C8B-B14F-4D97-AF65-F5344CB8AC3E}">
        <p14:creationId xmlns:p14="http://schemas.microsoft.com/office/powerpoint/2010/main" val="225807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Large text green">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72620" y="2112823"/>
            <a:ext cx="7886700" cy="519433"/>
          </a:xfrm>
        </p:spPr>
        <p:txBody>
          <a:bodyPr anchor="ctr"/>
          <a:lstStyle>
            <a:lvl1pPr>
              <a:defRPr sz="3375">
                <a:solidFill>
                  <a:schemeClr val="lt1"/>
                </a:solidFill>
              </a:defRPr>
            </a:lvl1pPr>
          </a:lstStyle>
          <a:p>
            <a:r>
              <a:rPr lang="nb-NO" err="1"/>
              <a:t>Click</a:t>
            </a:r>
            <a:r>
              <a:rPr lang="nb-NO"/>
              <a:t> to </a:t>
            </a:r>
            <a:r>
              <a:rPr lang="nb-NO" err="1"/>
              <a:t>add</a:t>
            </a:r>
            <a:r>
              <a:rPr lang="nb-NO"/>
              <a:t> </a:t>
            </a:r>
            <a:r>
              <a:rPr lang="nb-NO" err="1"/>
              <a:t>title</a:t>
            </a:r>
            <a:endParaRPr lang="nb-NO"/>
          </a:p>
        </p:txBody>
      </p:sp>
      <p:sp>
        <p:nvSpPr>
          <p:cNvPr id="7" name="Rectangle 5"/>
          <p:cNvSpPr>
            <a:spLocks noChangeArrowheads="1"/>
          </p:cNvSpPr>
          <p:nvPr userDrawn="1"/>
        </p:nvSpPr>
        <p:spPr bwMode="auto">
          <a:xfrm>
            <a:off x="715064" y="4839535"/>
            <a:ext cx="58348" cy="60729"/>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8" name="Freeform 6"/>
          <p:cNvSpPr>
            <a:spLocks/>
          </p:cNvSpPr>
          <p:nvPr userDrawn="1"/>
        </p:nvSpPr>
        <p:spPr bwMode="auto">
          <a:xfrm>
            <a:off x="537637" y="4839535"/>
            <a:ext cx="59539" cy="60729"/>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9" name="Rectangle 7"/>
          <p:cNvSpPr>
            <a:spLocks noChangeArrowheads="1"/>
          </p:cNvSpPr>
          <p:nvPr userDrawn="1"/>
        </p:nvSpPr>
        <p:spPr bwMode="auto">
          <a:xfrm>
            <a:off x="479289" y="4839534"/>
            <a:ext cx="58348" cy="1196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0" name="Freeform 8"/>
          <p:cNvSpPr>
            <a:spLocks/>
          </p:cNvSpPr>
          <p:nvPr userDrawn="1"/>
        </p:nvSpPr>
        <p:spPr bwMode="auto">
          <a:xfrm>
            <a:off x="597177" y="4780592"/>
            <a:ext cx="58348" cy="178614"/>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1" name="Freeform 9"/>
          <p:cNvSpPr>
            <a:spLocks/>
          </p:cNvSpPr>
          <p:nvPr userDrawn="1"/>
        </p:nvSpPr>
        <p:spPr bwMode="auto">
          <a:xfrm>
            <a:off x="978821" y="4839535"/>
            <a:ext cx="58348" cy="60729"/>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2" name="Rectangle 10"/>
          <p:cNvSpPr>
            <a:spLocks noChangeArrowheads="1"/>
          </p:cNvSpPr>
          <p:nvPr userDrawn="1"/>
        </p:nvSpPr>
        <p:spPr bwMode="auto">
          <a:xfrm>
            <a:off x="921069" y="4839534"/>
            <a:ext cx="57753" cy="1196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3" name="Freeform 11"/>
          <p:cNvSpPr>
            <a:spLocks/>
          </p:cNvSpPr>
          <p:nvPr userDrawn="1"/>
        </p:nvSpPr>
        <p:spPr bwMode="auto">
          <a:xfrm>
            <a:off x="1037169" y="4780592"/>
            <a:ext cx="59539" cy="178614"/>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4" name="Rectangle 12"/>
          <p:cNvSpPr>
            <a:spLocks noChangeArrowheads="1"/>
          </p:cNvSpPr>
          <p:nvPr userDrawn="1"/>
        </p:nvSpPr>
        <p:spPr bwMode="auto">
          <a:xfrm>
            <a:off x="655525" y="4721649"/>
            <a:ext cx="59539" cy="178614"/>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5" name="Line 13"/>
          <p:cNvSpPr>
            <a:spLocks noChangeShapeType="1"/>
          </p:cNvSpPr>
          <p:nvPr userDrawn="1"/>
        </p:nvSpPr>
        <p:spPr bwMode="auto">
          <a:xfrm>
            <a:off x="773412" y="4900263"/>
            <a:ext cx="14765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6" name="Line 14"/>
          <p:cNvSpPr>
            <a:spLocks noChangeShapeType="1"/>
          </p:cNvSpPr>
          <p:nvPr userDrawn="1"/>
        </p:nvSpPr>
        <p:spPr bwMode="auto">
          <a:xfrm>
            <a:off x="1096709" y="4900263"/>
            <a:ext cx="804252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17" name="Line 15"/>
          <p:cNvSpPr>
            <a:spLocks noChangeShapeType="1"/>
          </p:cNvSpPr>
          <p:nvPr userDrawn="1"/>
        </p:nvSpPr>
        <p:spPr bwMode="auto">
          <a:xfrm>
            <a:off x="2381" y="4900263"/>
            <a:ext cx="47690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Tree>
    <p:extLst>
      <p:ext uri="{BB962C8B-B14F-4D97-AF65-F5344CB8AC3E}">
        <p14:creationId xmlns:p14="http://schemas.microsoft.com/office/powerpoint/2010/main" val="418350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6529-C5E9-25B6-CC05-7FDC1C0E918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052D63-7FC6-054B-001A-2ED88353E956}"/>
              </a:ext>
            </a:extLst>
          </p:cNvPr>
          <p:cNvSpPr>
            <a:spLocks noGrp="1"/>
          </p:cNvSpPr>
          <p:nvPr>
            <p:ph idx="1"/>
          </p:nvPr>
        </p:nvSpPr>
        <p:spPr/>
        <p:txBody>
          <a:bodyPr/>
          <a:lstStyle>
            <a:lvl1pPr>
              <a:lnSpc>
                <a:spcPct val="100000"/>
              </a:lnSpc>
              <a:spcBef>
                <a:spcPts val="450"/>
              </a:spcBef>
              <a:spcAft>
                <a:spcPts val="450"/>
              </a:spcAft>
              <a:defRPr sz="1800">
                <a:latin typeface="Arial" panose="020B0604020202020204" pitchFamily="34" charset="0"/>
                <a:cs typeface="Arial" panose="020B0604020202020204" pitchFamily="34" charset="0"/>
              </a:defRPr>
            </a:lvl1pPr>
            <a:lvl2pPr>
              <a:lnSpc>
                <a:spcPct val="100000"/>
              </a:lnSpc>
              <a:spcBef>
                <a:spcPts val="450"/>
              </a:spcBef>
              <a:spcAft>
                <a:spcPts val="450"/>
              </a:spcAft>
              <a:defRPr sz="1500">
                <a:latin typeface="Arial" panose="020B0604020202020204" pitchFamily="34" charset="0"/>
                <a:cs typeface="Arial" panose="020B0604020202020204" pitchFamily="34" charset="0"/>
              </a:defRPr>
            </a:lvl2pPr>
            <a:lvl3pPr>
              <a:lnSpc>
                <a:spcPct val="100000"/>
              </a:lnSpc>
              <a:spcBef>
                <a:spcPts val="450"/>
              </a:spcBef>
              <a:spcAft>
                <a:spcPts val="450"/>
              </a:spcAft>
              <a:defRPr>
                <a:latin typeface="Arial" panose="020B0604020202020204" pitchFamily="34" charset="0"/>
                <a:cs typeface="Arial" panose="020B0604020202020204" pitchFamily="34" charset="0"/>
              </a:defRPr>
            </a:lvl3pPr>
            <a:lvl4pPr>
              <a:lnSpc>
                <a:spcPct val="100000"/>
              </a:lnSpc>
              <a:spcBef>
                <a:spcPts val="450"/>
              </a:spcBef>
              <a:spcAft>
                <a:spcPts val="450"/>
              </a:spcAft>
              <a:defRPr>
                <a:latin typeface="Arial" panose="020B0604020202020204" pitchFamily="34" charset="0"/>
                <a:cs typeface="Arial" panose="020B0604020202020204" pitchFamily="34" charset="0"/>
              </a:defRPr>
            </a:lvl4pPr>
            <a:lvl5pPr>
              <a:lnSpc>
                <a:spcPct val="100000"/>
              </a:lnSpc>
              <a:spcBef>
                <a:spcPts val="450"/>
              </a:spcBef>
              <a:spcAft>
                <a:spcPts val="450"/>
              </a:spcAf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A670D-0F52-D756-60B7-3D20455A0FE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7087E73-6FB6-00B0-3876-71E09A22C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AA79D0-8EF6-8A8B-A5CF-F2B58670FA60}"/>
              </a:ext>
            </a:extLst>
          </p:cNvPr>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3401370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80CFD-87BD-F9A7-E7DC-B32DBEA418D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54F7E68-F72B-C181-228B-3F3FD97174A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82BA69-5A0F-A177-DF6C-6030CA1FD35C}"/>
              </a:ext>
            </a:extLst>
          </p:cNvPr>
          <p:cNvSpPr>
            <a:spLocks noGrp="1"/>
          </p:cNvSpPr>
          <p:nvPr>
            <p:ph type="dt" sz="half" idx="10"/>
          </p:nvPr>
        </p:nvSpPr>
        <p:spPr/>
        <p:txBody>
          <a:bodyPr/>
          <a:lstStyle/>
          <a:p>
            <a:fld id="{A72F2AA1-804B-40CE-B468-ECE589920A64}" type="datetimeFigureOut">
              <a:rPr lang="en-GB" smtClean="0"/>
              <a:t>05/07/2024</a:t>
            </a:fld>
            <a:endParaRPr lang="en-GB"/>
          </a:p>
        </p:txBody>
      </p:sp>
      <p:sp>
        <p:nvSpPr>
          <p:cNvPr id="5" name="Footer Placeholder 4">
            <a:extLst>
              <a:ext uri="{FF2B5EF4-FFF2-40B4-BE49-F238E27FC236}">
                <a16:creationId xmlns:a16="http://schemas.microsoft.com/office/drawing/2014/main" id="{C052A6CB-36A5-9AB4-8B8A-C70080C589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F9CA4C-6B26-9E42-FE27-02168545B70E}"/>
              </a:ext>
            </a:extLst>
          </p:cNvPr>
          <p:cNvSpPr>
            <a:spLocks noGrp="1"/>
          </p:cNvSpPr>
          <p:nvPr>
            <p:ph type="sldNum" sz="quarter" idx="12"/>
          </p:nvPr>
        </p:nvSpPr>
        <p:spPr/>
        <p:txBody>
          <a:bodyPr/>
          <a:lstStyle/>
          <a:p>
            <a:fld id="{9766243F-2CF8-4912-A8E1-318BF007131C}" type="slidenum">
              <a:rPr lang="en-GB" smtClean="0"/>
              <a:t>‹#›</a:t>
            </a:fld>
            <a:endParaRPr lang="en-GB"/>
          </a:p>
        </p:txBody>
      </p:sp>
    </p:spTree>
    <p:extLst>
      <p:ext uri="{BB962C8B-B14F-4D97-AF65-F5344CB8AC3E}">
        <p14:creationId xmlns:p14="http://schemas.microsoft.com/office/powerpoint/2010/main" val="328775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rgbClr val="0070C0"/>
                </a:solidFill>
              </a:defRPr>
            </a:lvl1pPr>
          </a:lstStyle>
          <a:p>
            <a:r>
              <a:rPr lang="nb-NO"/>
              <a:t>Click to add title</a:t>
            </a:r>
          </a:p>
        </p:txBody>
      </p:sp>
      <p:sp>
        <p:nvSpPr>
          <p:cNvPr id="3" name="Plassholder for innhold 2"/>
          <p:cNvSpPr>
            <a:spLocks noGrp="1"/>
          </p:cNvSpPr>
          <p:nvPr>
            <p:ph idx="1" hasCustomPrompt="1"/>
          </p:nvPr>
        </p:nvSpPr>
        <p:spPr>
          <a:xfrm>
            <a:off x="472706" y="1159463"/>
            <a:ext cx="8199207" cy="3445893"/>
          </a:xfrm>
        </p:spPr>
        <p:txBody>
          <a:bodyPr>
            <a:normAutofit/>
          </a:bodyPr>
          <a:lstStyle>
            <a:lvl1pPr>
              <a:spcAft>
                <a:spcPts val="225"/>
              </a:spcAft>
              <a:defRPr sz="1650"/>
            </a:lvl1pPr>
            <a:lvl2pPr>
              <a:spcAft>
                <a:spcPts val="225"/>
              </a:spcAft>
              <a:defRPr sz="1350"/>
            </a:lvl2pPr>
            <a:lvl3pPr>
              <a:spcAft>
                <a:spcPts val="225"/>
              </a:spcAft>
              <a:defRPr sz="1350"/>
            </a:lvl3pPr>
            <a:lvl4pPr>
              <a:spcAft>
                <a:spcPts val="225"/>
              </a:spcAft>
              <a:defRPr sz="1350"/>
            </a:lvl4pPr>
            <a:lvl5pPr>
              <a:spcAft>
                <a:spcPts val="225"/>
              </a:spcAft>
              <a:defRPr sz="1350"/>
            </a:lvl5p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395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Orange">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rgbClr val="0070C0"/>
                </a:solidFill>
              </a:defRPr>
            </a:lvl1pPr>
          </a:lstStyle>
          <a:p>
            <a:r>
              <a:rPr lang="nb-NO" err="1"/>
              <a:t>Click</a:t>
            </a:r>
            <a:r>
              <a:rPr lang="nb-NO"/>
              <a:t> to </a:t>
            </a:r>
            <a:r>
              <a:rPr lang="nb-NO" err="1"/>
              <a:t>add</a:t>
            </a:r>
            <a:r>
              <a:rPr lang="nb-NO"/>
              <a:t> </a:t>
            </a:r>
            <a:r>
              <a:rPr lang="nb-NO" err="1"/>
              <a:t>title</a:t>
            </a:r>
            <a:endParaRPr lang="nb-NO"/>
          </a:p>
        </p:txBody>
      </p:sp>
      <p:sp>
        <p:nvSpPr>
          <p:cNvPr id="3" name="Plassholder for innhold 2"/>
          <p:cNvSpPr>
            <a:spLocks noGrp="1"/>
          </p:cNvSpPr>
          <p:nvPr>
            <p:ph idx="1" hasCustomPrompt="1"/>
          </p:nvPr>
        </p:nvSpPr>
        <p:spPr>
          <a:xfrm>
            <a:off x="472706" y="1159463"/>
            <a:ext cx="8199207" cy="3445893"/>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0" hasCustomPrompt="1"/>
          </p:nvPr>
        </p:nvSpPr>
        <p:spPr>
          <a:xfrm>
            <a:off x="472396" y="986665"/>
            <a:ext cx="8199207" cy="173144"/>
          </a:xfrm>
        </p:spPr>
        <p:txBody>
          <a:bodyPr>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5374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7" name="Rektangel 6"/>
          <p:cNvSpPr/>
          <p:nvPr userDrawn="1"/>
        </p:nvSpPr>
        <p:spPr>
          <a:xfrm>
            <a:off x="5509406" y="0"/>
            <a:ext cx="363459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6"/>
          </a:p>
        </p:txBody>
      </p:sp>
      <p:sp>
        <p:nvSpPr>
          <p:cNvPr id="5" name="Plassholder for bilde 4"/>
          <p:cNvSpPr>
            <a:spLocks noGrp="1"/>
          </p:cNvSpPr>
          <p:nvPr>
            <p:ph type="pic" sz="quarter" idx="10" hasCustomPrompt="1"/>
          </p:nvPr>
        </p:nvSpPr>
        <p:spPr>
          <a:xfrm>
            <a:off x="5509406" y="0"/>
            <a:ext cx="3634594" cy="5143500"/>
          </a:xfrm>
        </p:spPr>
        <p:txBody>
          <a:bodyPr/>
          <a:lstStyle>
            <a:lvl1pPr>
              <a:defRPr/>
            </a:lvl1pPr>
          </a:lstStyle>
          <a:p>
            <a:r>
              <a:rPr lang="en-GB"/>
              <a:t>Click the icon to add picture</a:t>
            </a:r>
          </a:p>
        </p:txBody>
      </p:sp>
      <p:sp>
        <p:nvSpPr>
          <p:cNvPr id="2" name="Tittel 1"/>
          <p:cNvSpPr>
            <a:spLocks noGrp="1"/>
          </p:cNvSpPr>
          <p:nvPr>
            <p:ph type="title" hasCustomPrompt="1"/>
          </p:nvPr>
        </p:nvSpPr>
        <p:spPr>
          <a:xfrm>
            <a:off x="472707" y="411571"/>
            <a:ext cx="4604589" cy="404003"/>
          </a:xfrm>
        </p:spPr>
        <p:txBody>
          <a:bodyPr/>
          <a:lstStyle>
            <a:lvl1pPr>
              <a:defRPr>
                <a:solidFill>
                  <a:srgbClr val="0070C0"/>
                </a:solidFill>
              </a:defRPr>
            </a:lvl1pPr>
          </a:lstStyle>
          <a:p>
            <a:r>
              <a:rPr lang="nb-NO" err="1"/>
              <a:t>Click</a:t>
            </a:r>
            <a:r>
              <a:rPr lang="nb-NO"/>
              <a:t> to </a:t>
            </a:r>
            <a:r>
              <a:rPr lang="nb-NO" err="1"/>
              <a:t>add</a:t>
            </a:r>
            <a:r>
              <a:rPr lang="nb-NO"/>
              <a:t> </a:t>
            </a:r>
            <a:r>
              <a:rPr lang="nb-NO" err="1"/>
              <a:t>title</a:t>
            </a:r>
            <a:endParaRPr lang="nb-NO"/>
          </a:p>
        </p:txBody>
      </p:sp>
      <p:sp>
        <p:nvSpPr>
          <p:cNvPr id="8" name="Plassholder for innhold 2"/>
          <p:cNvSpPr>
            <a:spLocks noGrp="1"/>
          </p:cNvSpPr>
          <p:nvPr>
            <p:ph idx="1" hasCustomPrompt="1"/>
          </p:nvPr>
        </p:nvSpPr>
        <p:spPr>
          <a:xfrm>
            <a:off x="472707" y="1159463"/>
            <a:ext cx="4604589" cy="3445893"/>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1" hasCustomPrompt="1"/>
          </p:nvPr>
        </p:nvSpPr>
        <p:spPr>
          <a:xfrm>
            <a:off x="472397" y="986665"/>
            <a:ext cx="4604589" cy="173144"/>
          </a:xfrm>
        </p:spPr>
        <p:txBody>
          <a:bodyPr wrap="square">
            <a:spAutoFit/>
          </a:bodyPr>
          <a:lstStyle>
            <a:lvl1pPr marL="0" indent="0">
              <a:buNone/>
              <a:defRPr b="1">
                <a:solidFill>
                  <a:srgbClr val="002060"/>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87870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Orange">
    <p:spTree>
      <p:nvGrpSpPr>
        <p:cNvPr id="1" name=""/>
        <p:cNvGrpSpPr/>
        <p:nvPr/>
      </p:nvGrpSpPr>
      <p:grpSpPr>
        <a:xfrm>
          <a:off x="0" y="0"/>
          <a:ext cx="0" cy="0"/>
          <a:chOff x="0" y="0"/>
          <a:chExt cx="0" cy="0"/>
        </a:xfrm>
      </p:grpSpPr>
      <p:sp>
        <p:nvSpPr>
          <p:cNvPr id="7" name="Rektangel 6"/>
          <p:cNvSpPr/>
          <p:nvPr userDrawn="1"/>
        </p:nvSpPr>
        <p:spPr>
          <a:xfrm>
            <a:off x="5509406" y="0"/>
            <a:ext cx="363459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6"/>
          </a:p>
        </p:txBody>
      </p:sp>
      <p:sp>
        <p:nvSpPr>
          <p:cNvPr id="5" name="Plassholder for bilde 4"/>
          <p:cNvSpPr>
            <a:spLocks noGrp="1"/>
          </p:cNvSpPr>
          <p:nvPr>
            <p:ph type="pic" sz="quarter" idx="10" hasCustomPrompt="1"/>
          </p:nvPr>
        </p:nvSpPr>
        <p:spPr>
          <a:xfrm>
            <a:off x="5509406" y="0"/>
            <a:ext cx="3634594" cy="5143500"/>
          </a:xfrm>
        </p:spPr>
        <p:txBody>
          <a:bodyPr/>
          <a:lstStyle>
            <a:lvl1pPr>
              <a:defRPr/>
            </a:lvl1pPr>
          </a:lstStyle>
          <a:p>
            <a:r>
              <a:rPr lang="en-GB"/>
              <a:t>Click the icon to add picture</a:t>
            </a:r>
          </a:p>
        </p:txBody>
      </p:sp>
      <p:sp>
        <p:nvSpPr>
          <p:cNvPr id="2" name="Tittel 1"/>
          <p:cNvSpPr>
            <a:spLocks noGrp="1"/>
          </p:cNvSpPr>
          <p:nvPr>
            <p:ph type="title" hasCustomPrompt="1"/>
          </p:nvPr>
        </p:nvSpPr>
        <p:spPr>
          <a:xfrm>
            <a:off x="472707" y="411571"/>
            <a:ext cx="4604589" cy="404003"/>
          </a:xfrm>
        </p:spPr>
        <p:txBody>
          <a:bodyPr/>
          <a:lstStyle>
            <a:lvl1pPr>
              <a:defRPr>
                <a:solidFill>
                  <a:srgbClr val="0070C0"/>
                </a:solidFill>
              </a:defRPr>
            </a:lvl1pPr>
          </a:lstStyle>
          <a:p>
            <a:r>
              <a:rPr lang="nb-NO" err="1"/>
              <a:t>Click</a:t>
            </a:r>
            <a:r>
              <a:rPr lang="nb-NO"/>
              <a:t> to </a:t>
            </a:r>
            <a:r>
              <a:rPr lang="nb-NO" err="1"/>
              <a:t>add</a:t>
            </a:r>
            <a:r>
              <a:rPr lang="nb-NO"/>
              <a:t> </a:t>
            </a:r>
            <a:r>
              <a:rPr lang="nb-NO" err="1"/>
              <a:t>title</a:t>
            </a:r>
            <a:endParaRPr lang="nb-NO"/>
          </a:p>
        </p:txBody>
      </p:sp>
      <p:sp>
        <p:nvSpPr>
          <p:cNvPr id="8" name="Plassholder for innhold 2"/>
          <p:cNvSpPr>
            <a:spLocks noGrp="1"/>
          </p:cNvSpPr>
          <p:nvPr>
            <p:ph idx="1" hasCustomPrompt="1"/>
          </p:nvPr>
        </p:nvSpPr>
        <p:spPr>
          <a:xfrm>
            <a:off x="472707" y="1159463"/>
            <a:ext cx="4604589" cy="3445893"/>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1" hasCustomPrompt="1"/>
          </p:nvPr>
        </p:nvSpPr>
        <p:spPr>
          <a:xfrm>
            <a:off x="472397" y="986665"/>
            <a:ext cx="4604589" cy="173144"/>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153274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7" name="Rektangel 6"/>
          <p:cNvSpPr/>
          <p:nvPr userDrawn="1"/>
        </p:nvSpPr>
        <p:spPr>
          <a:xfrm>
            <a:off x="2153800" y="0"/>
            <a:ext cx="6990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6"/>
          </a:p>
        </p:txBody>
      </p:sp>
      <p:sp>
        <p:nvSpPr>
          <p:cNvPr id="5" name="Plassholder for bilde 4"/>
          <p:cNvSpPr>
            <a:spLocks noGrp="1"/>
          </p:cNvSpPr>
          <p:nvPr>
            <p:ph type="pic" sz="quarter" idx="10" hasCustomPrompt="1"/>
          </p:nvPr>
        </p:nvSpPr>
        <p:spPr>
          <a:xfrm>
            <a:off x="2153800" y="0"/>
            <a:ext cx="6990200" cy="5143500"/>
          </a:xfrm>
        </p:spPr>
        <p:txBody>
          <a:bodyPr/>
          <a:lstStyle>
            <a:lvl1pPr>
              <a:defRPr/>
            </a:lvl1pPr>
          </a:lstStyle>
          <a:p>
            <a:r>
              <a:rPr lang="en-GB"/>
              <a:t>Click the icon to add picture</a:t>
            </a:r>
          </a:p>
        </p:txBody>
      </p:sp>
      <p:sp>
        <p:nvSpPr>
          <p:cNvPr id="10" name="Plassholder for innhold 2"/>
          <p:cNvSpPr>
            <a:spLocks noGrp="1"/>
          </p:cNvSpPr>
          <p:nvPr>
            <p:ph idx="11" hasCustomPrompt="1"/>
          </p:nvPr>
        </p:nvSpPr>
        <p:spPr>
          <a:xfrm>
            <a:off x="472707" y="610998"/>
            <a:ext cx="1504198" cy="399435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11" name="Plassholder for tekst 8"/>
          <p:cNvSpPr>
            <a:spLocks noGrp="1"/>
          </p:cNvSpPr>
          <p:nvPr>
            <p:ph type="body" sz="quarter" idx="12" hasCustomPrompt="1"/>
          </p:nvPr>
        </p:nvSpPr>
        <p:spPr>
          <a:xfrm>
            <a:off x="472397" y="438201"/>
            <a:ext cx="1504198" cy="173144"/>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22277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de Orange">
    <p:spTree>
      <p:nvGrpSpPr>
        <p:cNvPr id="1" name=""/>
        <p:cNvGrpSpPr/>
        <p:nvPr/>
      </p:nvGrpSpPr>
      <p:grpSpPr>
        <a:xfrm>
          <a:off x="0" y="0"/>
          <a:ext cx="0" cy="0"/>
          <a:chOff x="0" y="0"/>
          <a:chExt cx="0" cy="0"/>
        </a:xfrm>
      </p:grpSpPr>
      <p:sp>
        <p:nvSpPr>
          <p:cNvPr id="7" name="Rektangel 6"/>
          <p:cNvSpPr/>
          <p:nvPr userDrawn="1"/>
        </p:nvSpPr>
        <p:spPr>
          <a:xfrm>
            <a:off x="2153800" y="0"/>
            <a:ext cx="6990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6"/>
          </a:p>
        </p:txBody>
      </p:sp>
      <p:sp>
        <p:nvSpPr>
          <p:cNvPr id="5" name="Plassholder for bilde 4"/>
          <p:cNvSpPr>
            <a:spLocks noGrp="1"/>
          </p:cNvSpPr>
          <p:nvPr>
            <p:ph type="pic" sz="quarter" idx="10" hasCustomPrompt="1"/>
          </p:nvPr>
        </p:nvSpPr>
        <p:spPr>
          <a:xfrm>
            <a:off x="2153800" y="0"/>
            <a:ext cx="6990200" cy="5143500"/>
          </a:xfrm>
        </p:spPr>
        <p:txBody>
          <a:bodyPr/>
          <a:lstStyle>
            <a:lvl1pPr>
              <a:defRPr/>
            </a:lvl1pPr>
          </a:lstStyle>
          <a:p>
            <a:r>
              <a:rPr lang="en-GB"/>
              <a:t>Click the icon to add picture</a:t>
            </a:r>
          </a:p>
        </p:txBody>
      </p:sp>
      <p:sp>
        <p:nvSpPr>
          <p:cNvPr id="10" name="Plassholder for innhold 2"/>
          <p:cNvSpPr>
            <a:spLocks noGrp="1"/>
          </p:cNvSpPr>
          <p:nvPr>
            <p:ph idx="11" hasCustomPrompt="1"/>
          </p:nvPr>
        </p:nvSpPr>
        <p:spPr>
          <a:xfrm>
            <a:off x="472707" y="610998"/>
            <a:ext cx="1504198" cy="3994358"/>
          </a:xfrm>
        </p:spPr>
        <p:txBody>
          <a:body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11" name="Plassholder for tekst 8"/>
          <p:cNvSpPr>
            <a:spLocks noGrp="1"/>
          </p:cNvSpPr>
          <p:nvPr>
            <p:ph type="body" sz="quarter" idx="12" hasCustomPrompt="1"/>
          </p:nvPr>
        </p:nvSpPr>
        <p:spPr>
          <a:xfrm>
            <a:off x="472397" y="438201"/>
            <a:ext cx="1504198" cy="173144"/>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274433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t bilde">
    <p:bg>
      <p:bgPr>
        <a:blipFill>
          <a:blip r:embed="rId2"/>
          <a:stretch>
            <a:fillRect/>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userDrawn="1"/>
        </p:nvSpPr>
        <p:spPr bwMode="auto">
          <a:xfrm>
            <a:off x="715064" y="4839535"/>
            <a:ext cx="58348" cy="60729"/>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42" name="Freeform 6"/>
          <p:cNvSpPr>
            <a:spLocks/>
          </p:cNvSpPr>
          <p:nvPr userDrawn="1"/>
        </p:nvSpPr>
        <p:spPr bwMode="auto">
          <a:xfrm>
            <a:off x="537637" y="4839535"/>
            <a:ext cx="59539" cy="60729"/>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43" name="Rectangle 7"/>
          <p:cNvSpPr>
            <a:spLocks noChangeArrowheads="1"/>
          </p:cNvSpPr>
          <p:nvPr userDrawn="1"/>
        </p:nvSpPr>
        <p:spPr bwMode="auto">
          <a:xfrm>
            <a:off x="479289" y="4839534"/>
            <a:ext cx="58348" cy="1196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44" name="Freeform 8"/>
          <p:cNvSpPr>
            <a:spLocks/>
          </p:cNvSpPr>
          <p:nvPr userDrawn="1"/>
        </p:nvSpPr>
        <p:spPr bwMode="auto">
          <a:xfrm>
            <a:off x="597177" y="4780592"/>
            <a:ext cx="58348" cy="178614"/>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45" name="Freeform 9"/>
          <p:cNvSpPr>
            <a:spLocks/>
          </p:cNvSpPr>
          <p:nvPr userDrawn="1"/>
        </p:nvSpPr>
        <p:spPr bwMode="auto">
          <a:xfrm>
            <a:off x="978821" y="4839535"/>
            <a:ext cx="58348" cy="60729"/>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46" name="Rectangle 10"/>
          <p:cNvSpPr>
            <a:spLocks noChangeArrowheads="1"/>
          </p:cNvSpPr>
          <p:nvPr userDrawn="1"/>
        </p:nvSpPr>
        <p:spPr bwMode="auto">
          <a:xfrm>
            <a:off x="921069" y="4839534"/>
            <a:ext cx="57753" cy="1196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47" name="Freeform 11"/>
          <p:cNvSpPr>
            <a:spLocks/>
          </p:cNvSpPr>
          <p:nvPr userDrawn="1"/>
        </p:nvSpPr>
        <p:spPr bwMode="auto">
          <a:xfrm>
            <a:off x="1037169" y="4780592"/>
            <a:ext cx="59539" cy="178614"/>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48" name="Rectangle 12"/>
          <p:cNvSpPr>
            <a:spLocks noChangeArrowheads="1"/>
          </p:cNvSpPr>
          <p:nvPr userDrawn="1"/>
        </p:nvSpPr>
        <p:spPr bwMode="auto">
          <a:xfrm>
            <a:off x="655525" y="4721649"/>
            <a:ext cx="59539" cy="178614"/>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49" name="Line 13"/>
          <p:cNvSpPr>
            <a:spLocks noChangeShapeType="1"/>
          </p:cNvSpPr>
          <p:nvPr userDrawn="1"/>
        </p:nvSpPr>
        <p:spPr bwMode="auto">
          <a:xfrm>
            <a:off x="773412" y="4900263"/>
            <a:ext cx="14765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50" name="Line 14"/>
          <p:cNvSpPr>
            <a:spLocks noChangeShapeType="1"/>
          </p:cNvSpPr>
          <p:nvPr userDrawn="1"/>
        </p:nvSpPr>
        <p:spPr bwMode="auto">
          <a:xfrm>
            <a:off x="1096709" y="4900263"/>
            <a:ext cx="804252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51" name="Line 15"/>
          <p:cNvSpPr>
            <a:spLocks noChangeShapeType="1"/>
          </p:cNvSpPr>
          <p:nvPr userDrawn="1"/>
        </p:nvSpPr>
        <p:spPr bwMode="auto">
          <a:xfrm>
            <a:off x="2381" y="4900263"/>
            <a:ext cx="47690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Tree>
    <p:extLst>
      <p:ext uri="{BB962C8B-B14F-4D97-AF65-F5344CB8AC3E}">
        <p14:creationId xmlns:p14="http://schemas.microsoft.com/office/powerpoint/2010/main" val="321113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72706" y="411571"/>
            <a:ext cx="8199207" cy="404003"/>
          </a:xfrm>
          <a:prstGeom prst="rect">
            <a:avLst/>
          </a:prstGeom>
        </p:spPr>
        <p:txBody>
          <a:bodyPr vert="horz" wrap="square" lIns="0" tIns="0" rIns="0" bIns="0" rtlCol="0" anchor="ctr">
            <a:spAutoFit/>
          </a:bodyPr>
          <a:lstStyle/>
          <a:p>
            <a:r>
              <a:rPr lang="nb-NO" err="1"/>
              <a:t>Click</a:t>
            </a:r>
            <a:r>
              <a:rPr lang="nb-NO"/>
              <a:t> to </a:t>
            </a:r>
            <a:r>
              <a:rPr lang="nb-NO" err="1"/>
              <a:t>add</a:t>
            </a:r>
            <a:r>
              <a:rPr lang="nb-NO"/>
              <a:t> </a:t>
            </a:r>
            <a:r>
              <a:rPr lang="nb-NO" err="1"/>
              <a:t>title</a:t>
            </a:r>
            <a:endParaRPr lang="nb-NO"/>
          </a:p>
        </p:txBody>
      </p:sp>
      <p:sp>
        <p:nvSpPr>
          <p:cNvPr id="3" name="Plassholder for tekst 2"/>
          <p:cNvSpPr>
            <a:spLocks noGrp="1"/>
          </p:cNvSpPr>
          <p:nvPr>
            <p:ph type="body" idx="1"/>
          </p:nvPr>
        </p:nvSpPr>
        <p:spPr>
          <a:xfrm>
            <a:off x="472706" y="993096"/>
            <a:ext cx="8199207" cy="3612260"/>
          </a:xfrm>
          <a:prstGeom prst="rect">
            <a:avLst/>
          </a:prstGeom>
        </p:spPr>
        <p:txBody>
          <a:bodyPr vert="horz" lIns="0" tIns="0" rIns="0" bIns="0" rtlCol="0">
            <a:normAutofit/>
          </a:body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29" name="Rectangle 5"/>
          <p:cNvSpPr>
            <a:spLocks noChangeArrowheads="1"/>
          </p:cNvSpPr>
          <p:nvPr userDrawn="1"/>
        </p:nvSpPr>
        <p:spPr bwMode="auto">
          <a:xfrm>
            <a:off x="715064" y="4839535"/>
            <a:ext cx="58348" cy="60729"/>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30" name="Freeform 6"/>
          <p:cNvSpPr>
            <a:spLocks/>
          </p:cNvSpPr>
          <p:nvPr userDrawn="1"/>
        </p:nvSpPr>
        <p:spPr bwMode="auto">
          <a:xfrm>
            <a:off x="537637" y="4839535"/>
            <a:ext cx="59539" cy="60729"/>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31" name="Rectangle 7"/>
          <p:cNvSpPr>
            <a:spLocks noChangeArrowheads="1"/>
          </p:cNvSpPr>
          <p:nvPr userDrawn="1"/>
        </p:nvSpPr>
        <p:spPr bwMode="auto">
          <a:xfrm>
            <a:off x="479289" y="4839534"/>
            <a:ext cx="58348" cy="119672"/>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32" name="Freeform 8"/>
          <p:cNvSpPr>
            <a:spLocks/>
          </p:cNvSpPr>
          <p:nvPr userDrawn="1"/>
        </p:nvSpPr>
        <p:spPr bwMode="auto">
          <a:xfrm>
            <a:off x="597177" y="4780592"/>
            <a:ext cx="58348" cy="178614"/>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33" name="Freeform 9"/>
          <p:cNvSpPr>
            <a:spLocks/>
          </p:cNvSpPr>
          <p:nvPr userDrawn="1"/>
        </p:nvSpPr>
        <p:spPr bwMode="auto">
          <a:xfrm>
            <a:off x="978821" y="4839535"/>
            <a:ext cx="58348" cy="60729"/>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34" name="Rectangle 10"/>
          <p:cNvSpPr>
            <a:spLocks noChangeArrowheads="1"/>
          </p:cNvSpPr>
          <p:nvPr userDrawn="1"/>
        </p:nvSpPr>
        <p:spPr bwMode="auto">
          <a:xfrm>
            <a:off x="921069" y="4839534"/>
            <a:ext cx="57753" cy="119672"/>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35" name="Freeform 11"/>
          <p:cNvSpPr>
            <a:spLocks/>
          </p:cNvSpPr>
          <p:nvPr userDrawn="1"/>
        </p:nvSpPr>
        <p:spPr bwMode="auto">
          <a:xfrm>
            <a:off x="1037169" y="4780592"/>
            <a:ext cx="59539" cy="178614"/>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36" name="Rectangle 12"/>
          <p:cNvSpPr>
            <a:spLocks noChangeArrowheads="1"/>
          </p:cNvSpPr>
          <p:nvPr userDrawn="1"/>
        </p:nvSpPr>
        <p:spPr bwMode="auto">
          <a:xfrm>
            <a:off x="655525" y="4721649"/>
            <a:ext cx="59539" cy="178614"/>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37" name="Line 13"/>
          <p:cNvSpPr>
            <a:spLocks noChangeShapeType="1"/>
          </p:cNvSpPr>
          <p:nvPr userDrawn="1"/>
        </p:nvSpPr>
        <p:spPr bwMode="auto">
          <a:xfrm>
            <a:off x="773412" y="4900263"/>
            <a:ext cx="147657"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38" name="Line 14"/>
          <p:cNvSpPr>
            <a:spLocks noChangeShapeType="1"/>
          </p:cNvSpPr>
          <p:nvPr userDrawn="1"/>
        </p:nvSpPr>
        <p:spPr bwMode="auto">
          <a:xfrm>
            <a:off x="1096709" y="4900263"/>
            <a:ext cx="8042528"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
        <p:nvSpPr>
          <p:cNvPr id="39" name="Line 15"/>
          <p:cNvSpPr>
            <a:spLocks noChangeShapeType="1"/>
          </p:cNvSpPr>
          <p:nvPr userDrawn="1"/>
        </p:nvSpPr>
        <p:spPr bwMode="auto">
          <a:xfrm>
            <a:off x="2381" y="4900263"/>
            <a:ext cx="476908"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34294" tIns="17147" rIns="34294" bIns="17147" numCol="1" anchor="t" anchorCtr="0" compatLnSpc="1">
            <a:prstTxWarp prst="textNoShape">
              <a:avLst/>
            </a:prstTxWarp>
          </a:bodyPr>
          <a:lstStyle/>
          <a:p>
            <a:endParaRPr lang="en-GB" sz="506"/>
          </a:p>
        </p:txBody>
      </p:sp>
    </p:spTree>
    <p:extLst>
      <p:ext uri="{BB962C8B-B14F-4D97-AF65-F5344CB8AC3E}">
        <p14:creationId xmlns:p14="http://schemas.microsoft.com/office/powerpoint/2010/main" val="38123548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4" r:id="rId4"/>
    <p:sldLayoutId id="2147483657" r:id="rId5"/>
    <p:sldLayoutId id="2147483665" r:id="rId6"/>
    <p:sldLayoutId id="2147483658" r:id="rId7"/>
    <p:sldLayoutId id="2147483666" r:id="rId8"/>
    <p:sldLayoutId id="2147483659" r:id="rId9"/>
    <p:sldLayoutId id="2147483660" r:id="rId10"/>
    <p:sldLayoutId id="2147483667" r:id="rId11"/>
    <p:sldLayoutId id="2147483661" r:id="rId12"/>
    <p:sldLayoutId id="2147483668" r:id="rId13"/>
    <p:sldLayoutId id="2147483651" r:id="rId14"/>
    <p:sldLayoutId id="2147483669" r:id="rId15"/>
    <p:sldLayoutId id="2147483670" r:id="rId16"/>
    <p:sldLayoutId id="2147483654" r:id="rId17"/>
    <p:sldLayoutId id="2147483663" r:id="rId18"/>
    <p:sldLayoutId id="2147483691" r:id="rId19"/>
    <p:sldLayoutId id="2147483692" r:id="rId20"/>
    <p:sldLayoutId id="2147483715" r:id="rId21"/>
    <p:sldLayoutId id="2147483716" r:id="rId22"/>
  </p:sldLayoutIdLst>
  <p:hf sldNum="0" hdr="0" ftr="0" dt="0"/>
  <p:txStyles>
    <p:titleStyle>
      <a:lvl1pPr algn="l" defTabSz="685697" rtl="0" eaLnBrk="1" latinLnBrk="0" hangingPunct="1">
        <a:lnSpc>
          <a:spcPct val="100000"/>
        </a:lnSpc>
        <a:spcBef>
          <a:spcPct val="0"/>
        </a:spcBef>
        <a:buNone/>
        <a:defRPr sz="2625" b="1" kern="1200">
          <a:solidFill>
            <a:schemeClr val="bg2"/>
          </a:solidFill>
          <a:latin typeface="+mj-lt"/>
          <a:ea typeface="+mj-ea"/>
          <a:cs typeface="+mj-cs"/>
        </a:defRPr>
      </a:lvl1pPr>
    </p:titleStyle>
    <p:bodyStyle>
      <a:lvl1pPr marL="171424" indent="-171424" algn="l" defTabSz="685697" rtl="0" eaLnBrk="1" latinLnBrk="0" hangingPunct="1">
        <a:lnSpc>
          <a:spcPct val="100000"/>
        </a:lnSpc>
        <a:spcBef>
          <a:spcPts val="750"/>
        </a:spcBef>
        <a:buFont typeface="Arial" panose="020B0604020202020204" pitchFamily="34" charset="0"/>
        <a:buChar char="•"/>
        <a:defRPr sz="1125" kern="1200">
          <a:solidFill>
            <a:schemeClr val="dk2"/>
          </a:solidFill>
          <a:latin typeface="+mn-lt"/>
          <a:ea typeface="+mn-ea"/>
          <a:cs typeface="+mn-cs"/>
        </a:defRPr>
      </a:lvl1pPr>
      <a:lvl2pPr marL="514273" indent="-171424" algn="l" defTabSz="685697" rtl="0" eaLnBrk="1" latinLnBrk="0" hangingPunct="1">
        <a:lnSpc>
          <a:spcPct val="100000"/>
        </a:lnSpc>
        <a:spcBef>
          <a:spcPts val="375"/>
        </a:spcBef>
        <a:buFont typeface="Arial" panose="020B0604020202020204" pitchFamily="34" charset="0"/>
        <a:buChar char="•"/>
        <a:defRPr sz="1125" kern="1200">
          <a:solidFill>
            <a:schemeClr val="dk2"/>
          </a:solidFill>
          <a:latin typeface="+mn-lt"/>
          <a:ea typeface="+mn-ea"/>
          <a:cs typeface="+mn-cs"/>
        </a:defRPr>
      </a:lvl2pPr>
      <a:lvl3pPr marL="857121" indent="-171424" algn="l" defTabSz="685697" rtl="0" eaLnBrk="1" latinLnBrk="0" hangingPunct="1">
        <a:lnSpc>
          <a:spcPct val="100000"/>
        </a:lnSpc>
        <a:spcBef>
          <a:spcPts val="375"/>
        </a:spcBef>
        <a:buFont typeface="Arial" panose="020B0604020202020204" pitchFamily="34" charset="0"/>
        <a:buChar char="•"/>
        <a:defRPr sz="1125" kern="1200">
          <a:solidFill>
            <a:schemeClr val="dk2"/>
          </a:solidFill>
          <a:latin typeface="+mn-lt"/>
          <a:ea typeface="+mn-ea"/>
          <a:cs typeface="+mn-cs"/>
        </a:defRPr>
      </a:lvl3pPr>
      <a:lvl4pPr marL="1199970" indent="-171424" algn="l" defTabSz="685697" rtl="0" eaLnBrk="1" latinLnBrk="0" hangingPunct="1">
        <a:lnSpc>
          <a:spcPct val="100000"/>
        </a:lnSpc>
        <a:spcBef>
          <a:spcPts val="375"/>
        </a:spcBef>
        <a:buFont typeface="Arial" panose="020B0604020202020204" pitchFamily="34" charset="0"/>
        <a:buChar char="•"/>
        <a:defRPr sz="1125" kern="1200">
          <a:solidFill>
            <a:schemeClr val="dk2"/>
          </a:solidFill>
          <a:latin typeface="+mn-lt"/>
          <a:ea typeface="+mn-ea"/>
          <a:cs typeface="+mn-cs"/>
        </a:defRPr>
      </a:lvl4pPr>
      <a:lvl5pPr marL="1542819" indent="-171424" algn="l" defTabSz="685697" rtl="0" eaLnBrk="1" latinLnBrk="0" hangingPunct="1">
        <a:lnSpc>
          <a:spcPct val="100000"/>
        </a:lnSpc>
        <a:spcBef>
          <a:spcPts val="375"/>
        </a:spcBef>
        <a:buFont typeface="Arial" panose="020B0604020202020204" pitchFamily="34" charset="0"/>
        <a:buChar char="•"/>
        <a:defRPr sz="1125" kern="1200">
          <a:solidFill>
            <a:schemeClr val="dk2"/>
          </a:solidFill>
          <a:latin typeface="+mn-lt"/>
          <a:ea typeface="+mn-ea"/>
          <a:cs typeface="+mn-cs"/>
        </a:defRPr>
      </a:lvl5pPr>
      <a:lvl6pPr marL="1885667"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16"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364"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13"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97" rtl="0" eaLnBrk="1" latinLnBrk="0" hangingPunct="1">
        <a:defRPr sz="1350" kern="1200">
          <a:solidFill>
            <a:schemeClr val="tx1"/>
          </a:solidFill>
          <a:latin typeface="+mn-lt"/>
          <a:ea typeface="+mn-ea"/>
          <a:cs typeface="+mn-cs"/>
        </a:defRPr>
      </a:lvl1pPr>
      <a:lvl2pPr marL="342849" algn="l" defTabSz="685697" rtl="0" eaLnBrk="1" latinLnBrk="0" hangingPunct="1">
        <a:defRPr sz="1350" kern="1200">
          <a:solidFill>
            <a:schemeClr val="tx1"/>
          </a:solidFill>
          <a:latin typeface="+mn-lt"/>
          <a:ea typeface="+mn-ea"/>
          <a:cs typeface="+mn-cs"/>
        </a:defRPr>
      </a:lvl2pPr>
      <a:lvl3pPr marL="685697" algn="l" defTabSz="685697" rtl="0" eaLnBrk="1" latinLnBrk="0" hangingPunct="1">
        <a:defRPr sz="1350" kern="1200">
          <a:solidFill>
            <a:schemeClr val="tx1"/>
          </a:solidFill>
          <a:latin typeface="+mn-lt"/>
          <a:ea typeface="+mn-ea"/>
          <a:cs typeface="+mn-cs"/>
        </a:defRPr>
      </a:lvl3pPr>
      <a:lvl4pPr marL="1028546" algn="l" defTabSz="685697" rtl="0" eaLnBrk="1" latinLnBrk="0" hangingPunct="1">
        <a:defRPr sz="1350" kern="1200">
          <a:solidFill>
            <a:schemeClr val="tx1"/>
          </a:solidFill>
          <a:latin typeface="+mn-lt"/>
          <a:ea typeface="+mn-ea"/>
          <a:cs typeface="+mn-cs"/>
        </a:defRPr>
      </a:lvl4pPr>
      <a:lvl5pPr marL="1371394" algn="l" defTabSz="685697" rtl="0" eaLnBrk="1" latinLnBrk="0" hangingPunct="1">
        <a:defRPr sz="1350" kern="1200">
          <a:solidFill>
            <a:schemeClr val="tx1"/>
          </a:solidFill>
          <a:latin typeface="+mn-lt"/>
          <a:ea typeface="+mn-ea"/>
          <a:cs typeface="+mn-cs"/>
        </a:defRPr>
      </a:lvl5pPr>
      <a:lvl6pPr marL="1714243" algn="l" defTabSz="685697" rtl="0" eaLnBrk="1" latinLnBrk="0" hangingPunct="1">
        <a:defRPr sz="1350" kern="1200">
          <a:solidFill>
            <a:schemeClr val="tx1"/>
          </a:solidFill>
          <a:latin typeface="+mn-lt"/>
          <a:ea typeface="+mn-ea"/>
          <a:cs typeface="+mn-cs"/>
        </a:defRPr>
      </a:lvl6pPr>
      <a:lvl7pPr marL="2057091" algn="l" defTabSz="685697" rtl="0" eaLnBrk="1" latinLnBrk="0" hangingPunct="1">
        <a:defRPr sz="1350" kern="1200">
          <a:solidFill>
            <a:schemeClr val="tx1"/>
          </a:solidFill>
          <a:latin typeface="+mn-lt"/>
          <a:ea typeface="+mn-ea"/>
          <a:cs typeface="+mn-cs"/>
        </a:defRPr>
      </a:lvl7pPr>
      <a:lvl8pPr marL="2399940" algn="l" defTabSz="685697" rtl="0" eaLnBrk="1" latinLnBrk="0" hangingPunct="1">
        <a:defRPr sz="1350" kern="1200">
          <a:solidFill>
            <a:schemeClr val="tx1"/>
          </a:solidFill>
          <a:latin typeface="+mn-lt"/>
          <a:ea typeface="+mn-ea"/>
          <a:cs typeface="+mn-cs"/>
        </a:defRPr>
      </a:lvl8pPr>
      <a:lvl9pPr marL="2742789" algn="l" defTabSz="68569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jpg"/><Relationship Id="rId4" Type="http://schemas.openxmlformats.org/officeDocument/2006/relationships/diagramLayout" Target="../diagrams/layout1.xml"/><Relationship Id="rId9" Type="http://schemas.openxmlformats.org/officeDocument/2006/relationships/hyperlink" Target="https://people-equation.com/career-advice-will-my-new-boss-believe-my-bad-press/newspaper-extra-extra/"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eagrants.org/archive/2014-2021/projects"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2680" y="2141708"/>
            <a:ext cx="7886586" cy="461665"/>
          </a:xfrm>
        </p:spPr>
        <p:txBody>
          <a:bodyPr/>
          <a:lstStyle/>
          <a:p>
            <a:r>
              <a:rPr lang="en-GB" sz="3000" spc="-56" dirty="0">
                <a:solidFill>
                  <a:schemeClr val="bg1"/>
                </a:solidFill>
                <a:cs typeface="Arial"/>
              </a:rPr>
              <a:t>Closure of Projects: The Final Project Report</a:t>
            </a:r>
            <a:endParaRPr lang="en-GB" sz="3000" spc="-56" dirty="0">
              <a:solidFill>
                <a:schemeClr val="bg1"/>
              </a:solidFill>
            </a:endParaRPr>
          </a:p>
        </p:txBody>
      </p:sp>
    </p:spTree>
    <p:custDataLst>
      <p:tags r:id="rId1"/>
    </p:custDataLst>
    <p:extLst>
      <p:ext uri="{BB962C8B-B14F-4D97-AF65-F5344CB8AC3E}">
        <p14:creationId xmlns:p14="http://schemas.microsoft.com/office/powerpoint/2010/main" val="366095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937BD2-AC4A-B131-1544-364536C0434C}"/>
              </a:ext>
            </a:extLst>
          </p:cNvPr>
          <p:cNvPicPr>
            <a:picLocks noChangeAspect="1"/>
          </p:cNvPicPr>
          <p:nvPr/>
        </p:nvPicPr>
        <p:blipFill rotWithShape="1">
          <a:blip r:embed="rId2"/>
          <a:srcRect/>
          <a:stretch/>
        </p:blipFill>
        <p:spPr>
          <a:xfrm>
            <a:off x="0" y="0"/>
            <a:ext cx="9144000" cy="5143500"/>
          </a:xfrm>
          <a:prstGeom prst="rect">
            <a:avLst/>
          </a:prstGeom>
          <a:noFill/>
        </p:spPr>
      </p:pic>
    </p:spTree>
    <p:extLst>
      <p:ext uri="{BB962C8B-B14F-4D97-AF65-F5344CB8AC3E}">
        <p14:creationId xmlns:p14="http://schemas.microsoft.com/office/powerpoint/2010/main" val="162945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4338-9A3D-D43D-7D54-A8B719F015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E3FBE65-FF5B-7C14-7FA4-65BB9E2A67B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5951B26-FD3E-5F1F-A056-A43F0D0720B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05418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2E00-0805-409A-9F40-E4E996FCCD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6A45F6-4CD8-0054-D814-29CAED0CE47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9BDA8CE-6C68-7A11-E347-A129620B9A2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11035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359093" y="0"/>
            <a:ext cx="8199207" cy="430887"/>
          </a:xfrm>
        </p:spPr>
        <p:txBody>
          <a:bodyPr/>
          <a:lstStyle/>
          <a:p>
            <a:r>
              <a:rPr lang="en-US" sz="2800" b="1" dirty="0">
                <a:solidFill>
                  <a:srgbClr val="002060"/>
                </a:solidFill>
                <a:effectLst/>
                <a:latin typeface="Calibri" panose="020F0502020204030204" pitchFamily="34" charset="0"/>
                <a:ea typeface="MS Gothic" panose="020B0609070205080204" pitchFamily="49" charset="-128"/>
              </a:rPr>
              <a:t>1. Project Identity</a:t>
            </a:r>
            <a:endParaRPr lang="en-GB" sz="2800" dirty="0"/>
          </a:p>
        </p:txBody>
      </p:sp>
      <p:graphicFrame>
        <p:nvGraphicFramePr>
          <p:cNvPr id="8" name="Content Placeholder 7">
            <a:extLst>
              <a:ext uri="{FF2B5EF4-FFF2-40B4-BE49-F238E27FC236}">
                <a16:creationId xmlns:a16="http://schemas.microsoft.com/office/drawing/2014/main" id="{76357DB9-5237-1C4E-1074-82EE157BDF93}"/>
              </a:ext>
            </a:extLst>
          </p:cNvPr>
          <p:cNvGraphicFramePr>
            <a:graphicFrameLocks noGrp="1"/>
          </p:cNvGraphicFramePr>
          <p:nvPr>
            <p:ph idx="1"/>
            <p:extLst>
              <p:ext uri="{D42A27DB-BD31-4B8C-83A1-F6EECF244321}">
                <p14:modId xmlns:p14="http://schemas.microsoft.com/office/powerpoint/2010/main" val="1259396940"/>
              </p:ext>
            </p:extLst>
          </p:nvPr>
        </p:nvGraphicFramePr>
        <p:xfrm>
          <a:off x="444519" y="683598"/>
          <a:ext cx="8330172" cy="4225926"/>
        </p:xfrm>
        <a:graphic>
          <a:graphicData uri="http://schemas.openxmlformats.org/drawingml/2006/table">
            <a:tbl>
              <a:tblPr firstRow="1" bandRow="1">
                <a:tableStyleId>{3B4B98B0-60AC-42C2-AFA5-B58CD77FA1E5}</a:tableStyleId>
              </a:tblPr>
              <a:tblGrid>
                <a:gridCol w="2082543">
                  <a:extLst>
                    <a:ext uri="{9D8B030D-6E8A-4147-A177-3AD203B41FA5}">
                      <a16:colId xmlns:a16="http://schemas.microsoft.com/office/drawing/2014/main" val="3125420544"/>
                    </a:ext>
                  </a:extLst>
                </a:gridCol>
                <a:gridCol w="2082543">
                  <a:extLst>
                    <a:ext uri="{9D8B030D-6E8A-4147-A177-3AD203B41FA5}">
                      <a16:colId xmlns:a16="http://schemas.microsoft.com/office/drawing/2014/main" val="2889027312"/>
                    </a:ext>
                  </a:extLst>
                </a:gridCol>
                <a:gridCol w="3205128">
                  <a:extLst>
                    <a:ext uri="{9D8B030D-6E8A-4147-A177-3AD203B41FA5}">
                      <a16:colId xmlns:a16="http://schemas.microsoft.com/office/drawing/2014/main" val="3317385431"/>
                    </a:ext>
                  </a:extLst>
                </a:gridCol>
                <a:gridCol w="751678">
                  <a:extLst>
                    <a:ext uri="{9D8B030D-6E8A-4147-A177-3AD203B41FA5}">
                      <a16:colId xmlns:a16="http://schemas.microsoft.com/office/drawing/2014/main" val="438794447"/>
                    </a:ext>
                  </a:extLst>
                </a:gridCol>
                <a:gridCol w="208280">
                  <a:extLst>
                    <a:ext uri="{9D8B030D-6E8A-4147-A177-3AD203B41FA5}">
                      <a16:colId xmlns:a16="http://schemas.microsoft.com/office/drawing/2014/main" val="3136486507"/>
                    </a:ext>
                  </a:extLst>
                </a:gridCol>
              </a:tblGrid>
              <a:tr h="370840">
                <a:tc>
                  <a:txBody>
                    <a:bodyPr/>
                    <a:lstStyle/>
                    <a:p>
                      <a:r>
                        <a:rPr lang="en-US" sz="1400" b="1" kern="1200" dirty="0">
                          <a:solidFill>
                            <a:schemeClr val="accent1">
                              <a:lumMod val="50000"/>
                            </a:schemeClr>
                          </a:solidFill>
                          <a:effectLst/>
                        </a:rPr>
                        <a:t>Title</a:t>
                      </a:r>
                      <a:endParaRPr lang="en-US" sz="1400" dirty="0">
                        <a:solidFill>
                          <a:schemeClr val="accent1">
                            <a:lumMod val="50000"/>
                          </a:schemeClr>
                        </a:solidFill>
                        <a:latin typeface="Calibri" panose="020F0502020204030204" pitchFamily="34" charset="0"/>
                        <a:cs typeface="Calibri" panose="020F0502020204030204" pitchFamily="34" charset="0"/>
                      </a:endParaRPr>
                    </a:p>
                  </a:txBody>
                  <a:tcPr/>
                </a:tc>
                <a:tc gridSpan="4">
                  <a:txBody>
                    <a:bodyPr/>
                    <a:lstStyle/>
                    <a:p>
                      <a:endParaRPr lang="en-US" sz="1400" dirty="0">
                        <a:solidFill>
                          <a:schemeClr val="accent1">
                            <a:lumMod val="50000"/>
                          </a:schemeClr>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sz="1400" dirty="0">
                        <a:solidFill>
                          <a:schemeClr val="accent1">
                            <a:lumMod val="50000"/>
                          </a:schemeClr>
                        </a:solidFill>
                      </a:endParaRPr>
                    </a:p>
                  </a:txBody>
                  <a:tcPr/>
                </a:tc>
                <a:extLst>
                  <a:ext uri="{0D108BD9-81ED-4DB2-BD59-A6C34878D82A}">
                    <a16:rowId xmlns:a16="http://schemas.microsoft.com/office/drawing/2014/main" val="3788415590"/>
                  </a:ext>
                </a:extLst>
              </a:tr>
              <a:tr h="370840">
                <a:tc>
                  <a:txBody>
                    <a:bodyPr/>
                    <a:lstStyle/>
                    <a:p>
                      <a:r>
                        <a:rPr lang="en-US" sz="1400" kern="1200" dirty="0">
                          <a:solidFill>
                            <a:schemeClr val="accent1">
                              <a:lumMod val="50000"/>
                            </a:schemeClr>
                          </a:solidFill>
                          <a:effectLst/>
                        </a:rPr>
                        <a:t>Project grant</a:t>
                      </a:r>
                      <a:endParaRPr lang="en-US" sz="1400" dirty="0">
                        <a:solidFill>
                          <a:schemeClr val="accent1">
                            <a:lumMod val="50000"/>
                          </a:schemeClr>
                        </a:solidFill>
                        <a:latin typeface="Calibri" panose="020F0502020204030204" pitchFamily="34" charset="0"/>
                        <a:cs typeface="Calibri" panose="020F0502020204030204" pitchFamily="34" charset="0"/>
                      </a:endParaRPr>
                    </a:p>
                  </a:txBody>
                  <a:tcPr/>
                </a:tc>
                <a:tc>
                  <a:txBody>
                    <a:bodyPr/>
                    <a:lstStyle/>
                    <a:p>
                      <a:endParaRPr lang="en-US" sz="1400" dirty="0">
                        <a:solidFill>
                          <a:schemeClr val="accent1">
                            <a:lumMod val="50000"/>
                          </a:schemeClr>
                        </a:solidFill>
                      </a:endParaRPr>
                    </a:p>
                  </a:txBody>
                  <a:tcPr/>
                </a:tc>
                <a:tc>
                  <a:txBody>
                    <a:bodyPr/>
                    <a:lstStyle/>
                    <a:p>
                      <a:pPr>
                        <a:lnSpc>
                          <a:spcPct val="115000"/>
                        </a:lnSpc>
                        <a:spcAft>
                          <a:spcPts val="1000"/>
                        </a:spcAft>
                      </a:pPr>
                      <a:r>
                        <a:rPr lang="en-US" sz="1400" dirty="0">
                          <a:solidFill>
                            <a:schemeClr val="accent1">
                              <a:lumMod val="50000"/>
                            </a:schemeClr>
                          </a:solidFill>
                          <a:effectLst/>
                        </a:rPr>
                        <a:t>Grant incurred by the project </a:t>
                      </a:r>
                      <a:endParaRPr lang="en-US" sz="1400" dirty="0">
                        <a:solidFill>
                          <a:schemeClr val="accent1">
                            <a:lumMod val="50000"/>
                          </a:schemeClr>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gridSpan="2">
                  <a:txBody>
                    <a:bodyPr/>
                    <a:lstStyle/>
                    <a:p>
                      <a:endParaRPr lang="en-US" sz="1400">
                        <a:solidFill>
                          <a:schemeClr val="accent1">
                            <a:lumMod val="50000"/>
                          </a:schemeClr>
                        </a:solidFill>
                      </a:endParaRPr>
                    </a:p>
                  </a:txBody>
                  <a:tcPr/>
                </a:tc>
                <a:tc hMerge="1">
                  <a:txBody>
                    <a:bodyPr/>
                    <a:lstStyle/>
                    <a:p>
                      <a:endParaRPr lang="en-US" sz="1400">
                        <a:solidFill>
                          <a:schemeClr val="accent1">
                            <a:lumMod val="50000"/>
                          </a:schemeClr>
                        </a:solidFill>
                      </a:endParaRPr>
                    </a:p>
                  </a:txBody>
                  <a:tcPr/>
                </a:tc>
                <a:extLst>
                  <a:ext uri="{0D108BD9-81ED-4DB2-BD59-A6C34878D82A}">
                    <a16:rowId xmlns:a16="http://schemas.microsoft.com/office/drawing/2014/main" val="3149017509"/>
                  </a:ext>
                </a:extLst>
              </a:tr>
              <a:tr h="370840">
                <a:tc>
                  <a:txBody>
                    <a:bodyPr/>
                    <a:lstStyle/>
                    <a:p>
                      <a:r>
                        <a:rPr lang="en-US" sz="1400" dirty="0">
                          <a:solidFill>
                            <a:schemeClr val="accent1">
                              <a:lumMod val="50000"/>
                            </a:schemeClr>
                          </a:solidFill>
                          <a:effectLst/>
                        </a:rPr>
                        <a:t>Project website </a:t>
                      </a:r>
                      <a:r>
                        <a:rPr lang="el-GR" sz="1400" dirty="0">
                          <a:solidFill>
                            <a:schemeClr val="accent1">
                              <a:lumMod val="50000"/>
                            </a:schemeClr>
                          </a:solidFill>
                          <a:effectLst/>
                        </a:rPr>
                        <a:t> - </a:t>
                      </a:r>
                      <a:r>
                        <a:rPr lang="en-US" sz="1400" dirty="0">
                          <a:solidFill>
                            <a:schemeClr val="accent1">
                              <a:lumMod val="50000"/>
                            </a:schemeClr>
                          </a:solidFill>
                          <a:effectLst/>
                        </a:rPr>
                        <a:t>URL</a:t>
                      </a:r>
                      <a:endParaRPr lang="en-US" sz="1400" dirty="0">
                        <a:solidFill>
                          <a:schemeClr val="accent1">
                            <a:lumMod val="50000"/>
                          </a:schemeClr>
                        </a:solidFill>
                      </a:endParaRPr>
                    </a:p>
                  </a:txBody>
                  <a:tcPr/>
                </a:tc>
                <a:tc gridSpan="4">
                  <a:txBody>
                    <a:bodyPr/>
                    <a:lstStyle/>
                    <a:p>
                      <a:endParaRPr lang="en-US" sz="1400" dirty="0">
                        <a:solidFill>
                          <a:schemeClr val="accent1">
                            <a:lumMod val="50000"/>
                          </a:schemeClr>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sz="1400" dirty="0">
                        <a:solidFill>
                          <a:schemeClr val="accent1">
                            <a:lumMod val="50000"/>
                          </a:schemeClr>
                        </a:solidFill>
                      </a:endParaRPr>
                    </a:p>
                  </a:txBody>
                  <a:tcPr/>
                </a:tc>
                <a:extLst>
                  <a:ext uri="{0D108BD9-81ED-4DB2-BD59-A6C34878D82A}">
                    <a16:rowId xmlns:a16="http://schemas.microsoft.com/office/drawing/2014/main" val="3591764366"/>
                  </a:ext>
                </a:extLst>
              </a:tr>
              <a:tr h="370840">
                <a:tc>
                  <a:txBody>
                    <a:bodyPr/>
                    <a:lstStyle/>
                    <a:p>
                      <a:pPr>
                        <a:lnSpc>
                          <a:spcPct val="115000"/>
                        </a:lnSpc>
                        <a:spcAft>
                          <a:spcPts val="1000"/>
                        </a:spcAft>
                      </a:pPr>
                      <a:r>
                        <a:rPr lang="en-US" sz="1400" dirty="0">
                          <a:solidFill>
                            <a:schemeClr val="accent1">
                              <a:lumMod val="50000"/>
                            </a:schemeClr>
                          </a:solidFill>
                          <a:effectLst/>
                        </a:rPr>
                        <a:t>Project promoter</a:t>
                      </a:r>
                      <a:r>
                        <a:rPr lang="el-GR" sz="1400" dirty="0">
                          <a:solidFill>
                            <a:schemeClr val="accent1">
                              <a:lumMod val="50000"/>
                            </a:schemeClr>
                          </a:solidFill>
                          <a:effectLst/>
                        </a:rPr>
                        <a:t>:</a:t>
                      </a:r>
                      <a:endParaRPr lang="en-US" sz="1400" dirty="0">
                        <a:solidFill>
                          <a:schemeClr val="accent1">
                            <a:lumMod val="50000"/>
                          </a:schemeClr>
                        </a:solidFill>
                      </a:endParaRPr>
                    </a:p>
                  </a:txBody>
                  <a:tcPr/>
                </a:tc>
                <a:tc>
                  <a:txBody>
                    <a:bodyPr/>
                    <a:lstStyle/>
                    <a:p>
                      <a:endParaRPr lang="en-US" sz="1400" dirty="0">
                        <a:solidFill>
                          <a:schemeClr val="accent1">
                            <a:lumMod val="50000"/>
                          </a:schemeClr>
                        </a:solidFill>
                      </a:endParaRPr>
                    </a:p>
                  </a:txBody>
                  <a:tcPr/>
                </a:tc>
                <a:tc gridSpan="2">
                  <a:txBody>
                    <a:bodyPr/>
                    <a:lstStyle/>
                    <a:p>
                      <a:pPr>
                        <a:lnSpc>
                          <a:spcPct val="115000"/>
                        </a:lnSpc>
                        <a:spcAft>
                          <a:spcPts val="1000"/>
                        </a:spcAft>
                      </a:pPr>
                      <a:r>
                        <a:rPr lang="el-GR" sz="1400" dirty="0">
                          <a:solidFill>
                            <a:schemeClr val="accent1">
                              <a:lumMod val="50000"/>
                            </a:schemeClr>
                          </a:solidFill>
                          <a:effectLst/>
                        </a:rPr>
                        <a:t>Ε</a:t>
                      </a:r>
                      <a:r>
                        <a:rPr lang="en-US" sz="1400" dirty="0">
                          <a:solidFill>
                            <a:schemeClr val="accent1">
                              <a:lumMod val="50000"/>
                            </a:schemeClr>
                          </a:solidFill>
                          <a:effectLst/>
                        </a:rPr>
                        <a:t>-mail</a:t>
                      </a:r>
                      <a:r>
                        <a:rPr lang="el-GR" sz="1400" dirty="0">
                          <a:solidFill>
                            <a:schemeClr val="accent1">
                              <a:lumMod val="50000"/>
                            </a:schemeClr>
                          </a:solidFill>
                          <a:effectLst/>
                        </a:rPr>
                        <a:t> </a:t>
                      </a:r>
                      <a:endParaRPr lang="en-US" sz="1400" dirty="0">
                        <a:solidFill>
                          <a:schemeClr val="accent1">
                            <a:lumMod val="50000"/>
                          </a:schemeClr>
                        </a:solidFill>
                      </a:endParaRPr>
                    </a:p>
                  </a:txBody>
                  <a:tcPr/>
                </a:tc>
                <a:tc hMerge="1">
                  <a:txBody>
                    <a:bodyPr/>
                    <a:lstStyle/>
                    <a:p>
                      <a:endParaRPr lang="en-US" sz="1400" dirty="0">
                        <a:solidFill>
                          <a:schemeClr val="accent1">
                            <a:lumMod val="50000"/>
                          </a:schemeClr>
                        </a:solidFill>
                      </a:endParaRPr>
                    </a:p>
                  </a:txBody>
                  <a:tcPr/>
                </a:tc>
                <a:tc>
                  <a:txBody>
                    <a:bodyPr/>
                    <a:lstStyle/>
                    <a:p>
                      <a:endParaRPr lang="en-US" sz="1400" dirty="0">
                        <a:solidFill>
                          <a:schemeClr val="accent1">
                            <a:lumMod val="50000"/>
                          </a:schemeClr>
                        </a:solidFill>
                      </a:endParaRPr>
                    </a:p>
                  </a:txBody>
                  <a:tcPr/>
                </a:tc>
                <a:extLst>
                  <a:ext uri="{0D108BD9-81ED-4DB2-BD59-A6C34878D82A}">
                    <a16:rowId xmlns:a16="http://schemas.microsoft.com/office/drawing/2014/main" val="2664126081"/>
                  </a:ext>
                </a:extLst>
              </a:tr>
              <a:tr h="370840">
                <a:tc>
                  <a:txBody>
                    <a:bodyPr/>
                    <a:lstStyle/>
                    <a:p>
                      <a:pPr>
                        <a:lnSpc>
                          <a:spcPct val="115000"/>
                        </a:lnSpc>
                        <a:spcAft>
                          <a:spcPts val="1000"/>
                        </a:spcAft>
                      </a:pPr>
                      <a:r>
                        <a:rPr lang="en-US" sz="1400" dirty="0">
                          <a:solidFill>
                            <a:schemeClr val="accent1">
                              <a:lumMod val="50000"/>
                            </a:schemeClr>
                          </a:solidFill>
                          <a:effectLst/>
                        </a:rPr>
                        <a:t>Donor/IPO/National) Project partner(s) </a:t>
                      </a:r>
                      <a:endParaRPr lang="en-US" sz="1400" dirty="0">
                        <a:solidFill>
                          <a:schemeClr val="accent1">
                            <a:lumMod val="50000"/>
                          </a:schemeClr>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endParaRPr lang="en-US" sz="1400" dirty="0">
                        <a:solidFill>
                          <a:schemeClr val="accent1">
                            <a:lumMod val="50000"/>
                          </a:schemeClr>
                        </a:solidFill>
                      </a:endParaRPr>
                    </a:p>
                  </a:txBody>
                  <a:tcPr/>
                </a:tc>
                <a:tc gridSpan="2">
                  <a:txBody>
                    <a:bodyPr/>
                    <a:lstStyle/>
                    <a:p>
                      <a:pPr>
                        <a:lnSpc>
                          <a:spcPct val="115000"/>
                        </a:lnSpc>
                        <a:spcAft>
                          <a:spcPts val="1000"/>
                        </a:spcAft>
                      </a:pPr>
                      <a:r>
                        <a:rPr lang="en-US" sz="1400" dirty="0">
                          <a:solidFill>
                            <a:schemeClr val="accent1">
                              <a:lumMod val="50000"/>
                            </a:schemeClr>
                          </a:solidFill>
                          <a:effectLst/>
                        </a:rPr>
                        <a:t>Donor project partner country</a:t>
                      </a:r>
                      <a:endParaRPr lang="en-US" sz="1400" dirty="0">
                        <a:solidFill>
                          <a:schemeClr val="accent1">
                            <a:lumMod val="50000"/>
                          </a:schemeClr>
                        </a:solidFill>
                      </a:endParaRPr>
                    </a:p>
                  </a:txBody>
                  <a:tcPr/>
                </a:tc>
                <a:tc hMerge="1">
                  <a:txBody>
                    <a:bodyPr/>
                    <a:lstStyle/>
                    <a:p>
                      <a:endParaRPr lang="en-US" sz="1400" dirty="0">
                        <a:solidFill>
                          <a:schemeClr val="accent1">
                            <a:lumMod val="50000"/>
                          </a:schemeClr>
                        </a:solidFill>
                      </a:endParaRPr>
                    </a:p>
                  </a:txBody>
                  <a:tcPr/>
                </a:tc>
                <a:tc>
                  <a:txBody>
                    <a:bodyPr/>
                    <a:lstStyle/>
                    <a:p>
                      <a:endParaRPr lang="en-US" sz="1400" dirty="0">
                        <a:solidFill>
                          <a:schemeClr val="accent1">
                            <a:lumMod val="50000"/>
                          </a:schemeClr>
                        </a:solidFill>
                      </a:endParaRPr>
                    </a:p>
                  </a:txBody>
                  <a:tcPr/>
                </a:tc>
                <a:extLst>
                  <a:ext uri="{0D108BD9-81ED-4DB2-BD59-A6C34878D82A}">
                    <a16:rowId xmlns:a16="http://schemas.microsoft.com/office/drawing/2014/main" val="3730565750"/>
                  </a:ext>
                </a:extLst>
              </a:tr>
              <a:tr h="370840">
                <a:tc>
                  <a:txBody>
                    <a:bodyPr/>
                    <a:lstStyle/>
                    <a:p>
                      <a:pPr>
                        <a:lnSpc>
                          <a:spcPct val="115000"/>
                        </a:lnSpc>
                        <a:spcAft>
                          <a:spcPts val="1000"/>
                        </a:spcAft>
                      </a:pPr>
                      <a:r>
                        <a:rPr lang="en-US" sz="1400" dirty="0">
                          <a:solidFill>
                            <a:schemeClr val="accent1">
                              <a:lumMod val="50000"/>
                            </a:schemeClr>
                          </a:solidFill>
                          <a:effectLst/>
                        </a:rPr>
                        <a:t>Donor project partner </a:t>
                      </a:r>
                      <a:endParaRPr lang="en-US" sz="1400" dirty="0">
                        <a:solidFill>
                          <a:schemeClr val="accent1">
                            <a:lumMod val="50000"/>
                          </a:schemeClr>
                        </a:solidFill>
                      </a:endParaRPr>
                    </a:p>
                  </a:txBody>
                  <a:tcPr/>
                </a:tc>
                <a:tc>
                  <a:txBody>
                    <a:bodyPr/>
                    <a:lstStyle/>
                    <a:p>
                      <a:endParaRPr lang="en-US" sz="1400" dirty="0">
                        <a:solidFill>
                          <a:schemeClr val="accent1">
                            <a:lumMod val="50000"/>
                          </a:schemeClr>
                        </a:solidFill>
                      </a:endParaRPr>
                    </a:p>
                  </a:txBody>
                  <a:tcPr/>
                </a:tc>
                <a:tc gridSpan="2">
                  <a:txBody>
                    <a:bodyPr/>
                    <a:lstStyle/>
                    <a:p>
                      <a:pPr>
                        <a:lnSpc>
                          <a:spcPct val="115000"/>
                        </a:lnSpc>
                        <a:spcAft>
                          <a:spcPts val="1000"/>
                        </a:spcAft>
                      </a:pPr>
                      <a:r>
                        <a:rPr lang="en-US" sz="1400" dirty="0">
                          <a:solidFill>
                            <a:schemeClr val="accent1">
                              <a:lumMod val="50000"/>
                            </a:schemeClr>
                          </a:solidFill>
                          <a:effectLst/>
                        </a:rPr>
                        <a:t>Project partners e-mails</a:t>
                      </a:r>
                      <a:endParaRPr lang="en-US" sz="1400" dirty="0">
                        <a:solidFill>
                          <a:schemeClr val="accent1">
                            <a:lumMod val="50000"/>
                          </a:schemeClr>
                        </a:solidFill>
                      </a:endParaRPr>
                    </a:p>
                  </a:txBody>
                  <a:tcPr/>
                </a:tc>
                <a:tc hMerge="1">
                  <a:txBody>
                    <a:bodyPr/>
                    <a:lstStyle/>
                    <a:p>
                      <a:endParaRPr lang="en-US" sz="1400" dirty="0">
                        <a:solidFill>
                          <a:schemeClr val="accent1">
                            <a:lumMod val="50000"/>
                          </a:schemeClr>
                        </a:solidFill>
                      </a:endParaRPr>
                    </a:p>
                  </a:txBody>
                  <a:tcPr/>
                </a:tc>
                <a:tc>
                  <a:txBody>
                    <a:bodyPr/>
                    <a:lstStyle/>
                    <a:p>
                      <a:endParaRPr lang="en-US" sz="1400" dirty="0">
                        <a:solidFill>
                          <a:schemeClr val="accent1">
                            <a:lumMod val="50000"/>
                          </a:schemeClr>
                        </a:solidFill>
                      </a:endParaRPr>
                    </a:p>
                  </a:txBody>
                  <a:tcPr/>
                </a:tc>
                <a:extLst>
                  <a:ext uri="{0D108BD9-81ED-4DB2-BD59-A6C34878D82A}">
                    <a16:rowId xmlns:a16="http://schemas.microsoft.com/office/drawing/2014/main" val="2650948967"/>
                  </a:ext>
                </a:extLst>
              </a:tr>
              <a:tr h="370840">
                <a:tc>
                  <a:txBody>
                    <a:bodyPr/>
                    <a:lstStyle/>
                    <a:p>
                      <a:pPr>
                        <a:lnSpc>
                          <a:spcPct val="115000"/>
                        </a:lnSpc>
                        <a:spcAft>
                          <a:spcPts val="1000"/>
                        </a:spcAft>
                      </a:pPr>
                      <a:r>
                        <a:rPr lang="en-US" sz="1400" b="1" dirty="0">
                          <a:solidFill>
                            <a:schemeClr val="accent1">
                              <a:lumMod val="50000"/>
                            </a:schemeClr>
                          </a:solidFill>
                          <a:effectLst/>
                        </a:rPr>
                        <a:t>Project target group</a:t>
                      </a:r>
                      <a:endParaRPr lang="en-US" sz="1400" b="1" dirty="0">
                        <a:solidFill>
                          <a:schemeClr val="accent1">
                            <a:lumMod val="50000"/>
                          </a:schemeClr>
                        </a:solidFill>
                      </a:endParaRPr>
                    </a:p>
                  </a:txBody>
                  <a:tcPr/>
                </a:tc>
                <a:tc>
                  <a:txBody>
                    <a:bodyPr/>
                    <a:lstStyle/>
                    <a:p>
                      <a:endParaRPr lang="en-US" sz="1400" dirty="0">
                        <a:solidFill>
                          <a:schemeClr val="accent1">
                            <a:lumMod val="50000"/>
                          </a:schemeClr>
                        </a:solidFill>
                      </a:endParaRPr>
                    </a:p>
                  </a:txBody>
                  <a:tcPr/>
                </a:tc>
                <a:tc gridSpan="2">
                  <a:txBody>
                    <a:bodyPr/>
                    <a:lstStyle/>
                    <a:p>
                      <a:pPr>
                        <a:lnSpc>
                          <a:spcPct val="115000"/>
                        </a:lnSpc>
                        <a:spcAft>
                          <a:spcPts val="1000"/>
                        </a:spcAft>
                      </a:pPr>
                      <a:r>
                        <a:rPr lang="en-US" sz="1400" dirty="0">
                          <a:solidFill>
                            <a:schemeClr val="accent1">
                              <a:lumMod val="50000"/>
                            </a:schemeClr>
                          </a:solidFill>
                          <a:effectLst/>
                        </a:rPr>
                        <a:t>Project primary location</a:t>
                      </a:r>
                      <a:endParaRPr lang="en-US" sz="1400" dirty="0">
                        <a:solidFill>
                          <a:schemeClr val="accent1">
                            <a:lumMod val="50000"/>
                          </a:schemeClr>
                        </a:solidFill>
                      </a:endParaRPr>
                    </a:p>
                  </a:txBody>
                  <a:tcPr/>
                </a:tc>
                <a:tc hMerge="1">
                  <a:txBody>
                    <a:bodyPr/>
                    <a:lstStyle/>
                    <a:p>
                      <a:endParaRPr lang="en-US" sz="1400" dirty="0">
                        <a:solidFill>
                          <a:schemeClr val="accent1">
                            <a:lumMod val="50000"/>
                          </a:schemeClr>
                        </a:solidFill>
                      </a:endParaRPr>
                    </a:p>
                  </a:txBody>
                  <a:tcPr/>
                </a:tc>
                <a:tc>
                  <a:txBody>
                    <a:bodyPr/>
                    <a:lstStyle/>
                    <a:p>
                      <a:endParaRPr lang="en-US" sz="1400" dirty="0">
                        <a:solidFill>
                          <a:schemeClr val="accent1">
                            <a:lumMod val="50000"/>
                          </a:schemeClr>
                        </a:solidFill>
                      </a:endParaRPr>
                    </a:p>
                  </a:txBody>
                  <a:tcPr/>
                </a:tc>
                <a:extLst>
                  <a:ext uri="{0D108BD9-81ED-4DB2-BD59-A6C34878D82A}">
                    <a16:rowId xmlns:a16="http://schemas.microsoft.com/office/drawing/2014/main" val="2041276067"/>
                  </a:ext>
                </a:extLst>
              </a:tr>
              <a:tr h="370840">
                <a:tc>
                  <a:txBody>
                    <a:bodyPr/>
                    <a:lstStyle/>
                    <a:p>
                      <a:pPr>
                        <a:lnSpc>
                          <a:spcPct val="115000"/>
                        </a:lnSpc>
                        <a:spcAft>
                          <a:spcPts val="1000"/>
                        </a:spcAft>
                      </a:pPr>
                      <a:r>
                        <a:rPr lang="en-US" sz="1400" dirty="0">
                          <a:solidFill>
                            <a:schemeClr val="accent1">
                              <a:lumMod val="50000"/>
                            </a:schemeClr>
                          </a:solidFill>
                          <a:effectLst/>
                        </a:rPr>
                        <a:t>Project signature date (1st contract signed)</a:t>
                      </a:r>
                      <a:endParaRPr lang="en-US" sz="1400" dirty="0">
                        <a:solidFill>
                          <a:schemeClr val="accent1">
                            <a:lumMod val="50000"/>
                          </a:schemeClr>
                        </a:solidFill>
                      </a:endParaRPr>
                    </a:p>
                  </a:txBody>
                  <a:tcPr/>
                </a:tc>
                <a:tc>
                  <a:txBody>
                    <a:bodyPr/>
                    <a:lstStyle/>
                    <a:p>
                      <a:endParaRPr lang="en-US" sz="1400" dirty="0">
                        <a:solidFill>
                          <a:schemeClr val="accent1">
                            <a:lumMod val="50000"/>
                          </a:schemeClr>
                        </a:solidFill>
                      </a:endParaRPr>
                    </a:p>
                  </a:txBody>
                  <a:tcPr/>
                </a:tc>
                <a:tc gridSpan="2">
                  <a:txBody>
                    <a:bodyPr/>
                    <a:lstStyle/>
                    <a:p>
                      <a:pPr>
                        <a:lnSpc>
                          <a:spcPct val="115000"/>
                        </a:lnSpc>
                        <a:spcAft>
                          <a:spcPts val="1000"/>
                        </a:spcAft>
                      </a:pPr>
                      <a:r>
                        <a:rPr lang="en-US" sz="1400" dirty="0">
                          <a:solidFill>
                            <a:schemeClr val="accent1">
                              <a:lumMod val="50000"/>
                            </a:schemeClr>
                          </a:solidFill>
                          <a:effectLst/>
                        </a:rPr>
                        <a:t>Project end date  </a:t>
                      </a:r>
                      <a:br>
                        <a:rPr lang="el-GR" sz="1400" dirty="0">
                          <a:solidFill>
                            <a:schemeClr val="accent1">
                              <a:lumMod val="50000"/>
                            </a:schemeClr>
                          </a:solidFill>
                          <a:effectLst/>
                        </a:rPr>
                      </a:br>
                      <a:r>
                        <a:rPr lang="en-US" sz="1200" dirty="0">
                          <a:solidFill>
                            <a:schemeClr val="accent1">
                              <a:lumMod val="50000"/>
                            </a:schemeClr>
                          </a:solidFill>
                          <a:effectLst/>
                        </a:rPr>
                        <a:t>(either the date of the last payment to the contract finishing last among subprojects or the approval of the physical object of the last in line subproject – what ever date is subsequent, is following - </a:t>
                      </a:r>
                      <a:r>
                        <a:rPr lang="el-GR" sz="1200" dirty="0">
                          <a:solidFill>
                            <a:schemeClr val="accent1">
                              <a:lumMod val="50000"/>
                            </a:schemeClr>
                          </a:solidFill>
                          <a:effectLst/>
                        </a:rPr>
                        <a:t>μεταγενέστερη</a:t>
                      </a:r>
                      <a:r>
                        <a:rPr lang="en-US" sz="1200" dirty="0">
                          <a:solidFill>
                            <a:schemeClr val="accent1">
                              <a:lumMod val="50000"/>
                            </a:schemeClr>
                          </a:solidFill>
                          <a:effectLst/>
                        </a:rPr>
                        <a:t> ) </a:t>
                      </a:r>
                      <a:endParaRPr lang="en-US" sz="1400" dirty="0">
                        <a:solidFill>
                          <a:schemeClr val="accent1">
                            <a:lumMod val="50000"/>
                          </a:schemeClr>
                        </a:solidFill>
                        <a:effectLst/>
                      </a:endParaRPr>
                    </a:p>
                  </a:txBody>
                  <a:tcPr/>
                </a:tc>
                <a:tc hMerge="1">
                  <a:txBody>
                    <a:bodyPr/>
                    <a:lstStyle/>
                    <a:p>
                      <a:endParaRPr lang="en-US" sz="1400" dirty="0">
                        <a:solidFill>
                          <a:schemeClr val="accent1">
                            <a:lumMod val="50000"/>
                          </a:schemeClr>
                        </a:solidFill>
                      </a:endParaRPr>
                    </a:p>
                  </a:txBody>
                  <a:tcPr/>
                </a:tc>
                <a:tc>
                  <a:txBody>
                    <a:bodyPr/>
                    <a:lstStyle/>
                    <a:p>
                      <a:endParaRPr lang="en-US" sz="1400" dirty="0">
                        <a:solidFill>
                          <a:schemeClr val="accent1">
                            <a:lumMod val="50000"/>
                          </a:schemeClr>
                        </a:solidFill>
                      </a:endParaRPr>
                    </a:p>
                  </a:txBody>
                  <a:tcPr/>
                </a:tc>
                <a:extLst>
                  <a:ext uri="{0D108BD9-81ED-4DB2-BD59-A6C34878D82A}">
                    <a16:rowId xmlns:a16="http://schemas.microsoft.com/office/drawing/2014/main" val="2188757631"/>
                  </a:ext>
                </a:extLst>
              </a:tr>
              <a:tr h="370840">
                <a:tc>
                  <a:txBody>
                    <a:bodyPr/>
                    <a:lstStyle/>
                    <a:p>
                      <a:pPr marL="0" marR="0" lvl="0" indent="0" algn="l" defTabSz="685697" rtl="0" eaLnBrk="1" fontAlgn="auto" latinLnBrk="0" hangingPunct="1">
                        <a:lnSpc>
                          <a:spcPct val="100000"/>
                        </a:lnSpc>
                        <a:spcBef>
                          <a:spcPts val="0"/>
                        </a:spcBef>
                        <a:spcAft>
                          <a:spcPts val="0"/>
                        </a:spcAft>
                        <a:buClrTx/>
                        <a:buSzTx/>
                        <a:buFontTx/>
                        <a:buNone/>
                        <a:tabLst/>
                        <a:defRPr/>
                      </a:pPr>
                      <a:r>
                        <a:rPr lang="en-US" sz="1400" kern="1200" dirty="0">
                          <a:solidFill>
                            <a:schemeClr val="accent1">
                              <a:lumMod val="50000"/>
                            </a:schemeClr>
                          </a:solidFill>
                          <a:effectLst/>
                        </a:rPr>
                        <a:t>Project contract status </a:t>
                      </a:r>
                      <a:endParaRPr lang="en-US" sz="1400" dirty="0">
                        <a:solidFill>
                          <a:schemeClr val="accent1">
                            <a:lumMod val="50000"/>
                          </a:schemeClr>
                        </a:solidFill>
                        <a:latin typeface="Calibri" panose="020F0502020204030204" pitchFamily="34" charset="0"/>
                        <a:cs typeface="Calibri" panose="020F0502020204030204" pitchFamily="34" charset="0"/>
                      </a:endParaRPr>
                    </a:p>
                  </a:txBody>
                  <a:tcPr/>
                </a:tc>
                <a:tc gridSpan="4">
                  <a:txBody>
                    <a:bodyPr/>
                    <a:lstStyle/>
                    <a:p>
                      <a:r>
                        <a:rPr lang="en-US" sz="1400" dirty="0">
                          <a:solidFill>
                            <a:schemeClr val="accent1">
                              <a:lumMod val="50000"/>
                            </a:schemeClr>
                          </a:solidFill>
                          <a:effectLst/>
                        </a:rPr>
                        <a:t>Completed/Partially Completed/Terminated</a:t>
                      </a:r>
                      <a:endParaRPr lang="en-US" sz="1400" dirty="0">
                        <a:solidFill>
                          <a:schemeClr val="accent1">
                            <a:lumMod val="50000"/>
                          </a:schemeClr>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sz="1400" dirty="0">
                        <a:solidFill>
                          <a:schemeClr val="accent1">
                            <a:lumMod val="50000"/>
                          </a:schemeClr>
                        </a:solidFill>
                      </a:endParaRPr>
                    </a:p>
                  </a:txBody>
                  <a:tcPr/>
                </a:tc>
                <a:extLst>
                  <a:ext uri="{0D108BD9-81ED-4DB2-BD59-A6C34878D82A}">
                    <a16:rowId xmlns:a16="http://schemas.microsoft.com/office/drawing/2014/main" val="1294663721"/>
                  </a:ext>
                </a:extLst>
              </a:tr>
            </a:tbl>
          </a:graphicData>
        </a:graphic>
      </p:graphicFrame>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spTree>
    <p:extLst>
      <p:ext uri="{BB962C8B-B14F-4D97-AF65-F5344CB8AC3E}">
        <p14:creationId xmlns:p14="http://schemas.microsoft.com/office/powerpoint/2010/main" val="3683755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0EAD-3C28-3F4B-F2BB-24870398617E}"/>
              </a:ext>
            </a:extLst>
          </p:cNvPr>
          <p:cNvSpPr>
            <a:spLocks noGrp="1"/>
          </p:cNvSpPr>
          <p:nvPr>
            <p:ph type="title"/>
          </p:nvPr>
        </p:nvSpPr>
        <p:spPr/>
        <p:txBody>
          <a:bodyPr/>
          <a:lstStyle/>
          <a:p>
            <a:endParaRPr lang="en-US"/>
          </a:p>
        </p:txBody>
      </p:sp>
      <p:graphicFrame>
        <p:nvGraphicFramePr>
          <p:cNvPr id="7" name="Content Placeholder 7">
            <a:extLst>
              <a:ext uri="{FF2B5EF4-FFF2-40B4-BE49-F238E27FC236}">
                <a16:creationId xmlns:a16="http://schemas.microsoft.com/office/drawing/2014/main" id="{AF9F8BD5-E379-3D54-4186-58A0ACC564BE}"/>
              </a:ext>
            </a:extLst>
          </p:cNvPr>
          <p:cNvGraphicFramePr>
            <a:graphicFrameLocks/>
          </p:cNvGraphicFramePr>
          <p:nvPr>
            <p:extLst>
              <p:ext uri="{D42A27DB-BD31-4B8C-83A1-F6EECF244321}">
                <p14:modId xmlns:p14="http://schemas.microsoft.com/office/powerpoint/2010/main" val="413865967"/>
              </p:ext>
            </p:extLst>
          </p:nvPr>
        </p:nvGraphicFramePr>
        <p:xfrm>
          <a:off x="585390" y="1003200"/>
          <a:ext cx="7973220" cy="3535680"/>
        </p:xfrm>
        <a:graphic>
          <a:graphicData uri="http://schemas.openxmlformats.org/drawingml/2006/table">
            <a:tbl>
              <a:tblPr firstRow="1" bandRow="1">
                <a:tableStyleId>{3B4B98B0-60AC-42C2-AFA5-B58CD77FA1E5}</a:tableStyleId>
              </a:tblPr>
              <a:tblGrid>
                <a:gridCol w="1993305">
                  <a:extLst>
                    <a:ext uri="{9D8B030D-6E8A-4147-A177-3AD203B41FA5}">
                      <a16:colId xmlns:a16="http://schemas.microsoft.com/office/drawing/2014/main" val="3125420544"/>
                    </a:ext>
                  </a:extLst>
                </a:gridCol>
                <a:gridCol w="3738978">
                  <a:extLst>
                    <a:ext uri="{9D8B030D-6E8A-4147-A177-3AD203B41FA5}">
                      <a16:colId xmlns:a16="http://schemas.microsoft.com/office/drawing/2014/main" val="2889027312"/>
                    </a:ext>
                  </a:extLst>
                </a:gridCol>
                <a:gridCol w="247632">
                  <a:extLst>
                    <a:ext uri="{9D8B030D-6E8A-4147-A177-3AD203B41FA5}">
                      <a16:colId xmlns:a16="http://schemas.microsoft.com/office/drawing/2014/main" val="3317385431"/>
                    </a:ext>
                  </a:extLst>
                </a:gridCol>
                <a:gridCol w="1993305">
                  <a:extLst>
                    <a:ext uri="{9D8B030D-6E8A-4147-A177-3AD203B41FA5}">
                      <a16:colId xmlns:a16="http://schemas.microsoft.com/office/drawing/2014/main" val="438794447"/>
                    </a:ext>
                  </a:extLst>
                </a:gridCol>
              </a:tblGrid>
              <a:tr h="370840">
                <a:tc>
                  <a:txBody>
                    <a:bodyPr/>
                    <a:lstStyle/>
                    <a:p>
                      <a:endParaRPr lang="en-US" sz="2800" dirty="0">
                        <a:solidFill>
                          <a:schemeClr val="accent1">
                            <a:lumMod val="50000"/>
                          </a:schemeClr>
                        </a:solidFill>
                        <a:latin typeface="Calibri" panose="020F0502020204030204" pitchFamily="34" charset="0"/>
                        <a:cs typeface="Calibri" panose="020F0502020204030204" pitchFamily="34" charset="0"/>
                      </a:endParaRPr>
                    </a:p>
                  </a:txBody>
                  <a:tcPr/>
                </a:tc>
                <a:tc gridSpan="3">
                  <a:txBody>
                    <a:bodyPr/>
                    <a:lstStyle/>
                    <a:p>
                      <a:endParaRPr lang="en-US" sz="1800" dirty="0">
                        <a:solidFill>
                          <a:schemeClr val="accent1">
                            <a:lumMod val="50000"/>
                          </a:schemeClr>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88415590"/>
                  </a:ext>
                </a:extLst>
              </a:tr>
              <a:tr h="370840">
                <a:tc>
                  <a:txBody>
                    <a:bodyPr/>
                    <a:lstStyle/>
                    <a:p>
                      <a:r>
                        <a:rPr lang="en-US" sz="2000" dirty="0">
                          <a:solidFill>
                            <a:schemeClr val="accent1">
                              <a:lumMod val="50000"/>
                            </a:schemeClr>
                          </a:solidFill>
                          <a:latin typeface="Calibri" panose="020F0502020204030204" pitchFamily="34" charset="0"/>
                          <a:cs typeface="Calibri" panose="020F0502020204030204" pitchFamily="34" charset="0"/>
                        </a:rPr>
                        <a:t>Project related to the Russian invasion?</a:t>
                      </a:r>
                    </a:p>
                  </a:txBody>
                  <a:tcPr/>
                </a:tc>
                <a:tc>
                  <a:txBody>
                    <a:bodyPr/>
                    <a:lstStyle/>
                    <a:p>
                      <a:pPr marL="0" marR="0" lvl="0" indent="0" algn="l" defTabSz="685697"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effectLst/>
                        </a:rPr>
                        <a:t>Yes/No</a:t>
                      </a:r>
                      <a:endParaRPr lang="en-US" sz="1800" dirty="0">
                        <a:solidFill>
                          <a:schemeClr val="accent1">
                            <a:lumMod val="50000"/>
                          </a:schemeClr>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US" sz="1800" dirty="0">
                        <a:solidFill>
                          <a:schemeClr val="accent1">
                            <a:lumMod val="50000"/>
                          </a:schemeClr>
                        </a:solidFill>
                      </a:endParaRPr>
                    </a:p>
                  </a:txBody>
                  <a:tcPr/>
                </a:tc>
                <a:tc>
                  <a:txBody>
                    <a:bodyPr/>
                    <a:lstStyle/>
                    <a:p>
                      <a:pPr>
                        <a:lnSpc>
                          <a:spcPct val="115000"/>
                        </a:lnSpc>
                        <a:spcAft>
                          <a:spcPts val="1000"/>
                        </a:spcAft>
                      </a:pPr>
                      <a:endParaRPr lang="en-US" sz="2000" dirty="0">
                        <a:solidFill>
                          <a:schemeClr val="accent1">
                            <a:lumMod val="50000"/>
                          </a:schemeClr>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endParaRPr lang="en-US" sz="1800">
                        <a:solidFill>
                          <a:schemeClr val="accent1">
                            <a:lumMod val="50000"/>
                          </a:schemeClr>
                        </a:solidFill>
                      </a:endParaRPr>
                    </a:p>
                  </a:txBody>
                  <a:tcPr/>
                </a:tc>
                <a:extLst>
                  <a:ext uri="{0D108BD9-81ED-4DB2-BD59-A6C34878D82A}">
                    <a16:rowId xmlns:a16="http://schemas.microsoft.com/office/drawing/2014/main" val="3149017509"/>
                  </a:ext>
                </a:extLst>
              </a:tr>
              <a:tr h="370840">
                <a:tc>
                  <a:txBody>
                    <a:bodyPr/>
                    <a:lstStyle/>
                    <a:p>
                      <a:r>
                        <a:rPr lang="en-US" sz="2000" dirty="0">
                          <a:solidFill>
                            <a:schemeClr val="accent1">
                              <a:lumMod val="50000"/>
                            </a:schemeClr>
                          </a:solidFill>
                          <a:effectLst/>
                        </a:rPr>
                        <a:t>If yes:</a:t>
                      </a:r>
                      <a:endParaRPr lang="en-US" sz="1800" dirty="0">
                        <a:solidFill>
                          <a:schemeClr val="accent1">
                            <a:lumMod val="50000"/>
                          </a:schemeClr>
                        </a:solidFill>
                      </a:endParaRPr>
                    </a:p>
                  </a:txBody>
                  <a:tcPr/>
                </a:tc>
                <a:tc gridSpan="3">
                  <a:txBody>
                    <a:bodyPr/>
                    <a:lstStyle/>
                    <a:p>
                      <a:r>
                        <a:rPr lang="en-US" sz="1800" dirty="0">
                          <a:solidFill>
                            <a:schemeClr val="accent1">
                              <a:lumMod val="50000"/>
                            </a:schemeClr>
                          </a:solidFill>
                        </a:rPr>
                        <a:t>Number of people benefited directly from the activities related to dealing with the consequences of the Russian invasion?</a:t>
                      </a:r>
                      <a:br>
                        <a:rPr lang="en-US" sz="1800" dirty="0">
                          <a:solidFill>
                            <a:schemeClr val="accent1">
                              <a:lumMod val="50000"/>
                            </a:schemeClr>
                          </a:solidFill>
                        </a:rPr>
                      </a:br>
                      <a:endParaRPr lang="en-US" sz="1800" dirty="0">
                        <a:solidFill>
                          <a:schemeClr val="accent1">
                            <a:lumMod val="50000"/>
                          </a:schemeClr>
                        </a:solidFill>
                      </a:endParaRPr>
                    </a:p>
                    <a:p>
                      <a:r>
                        <a:rPr lang="en-US" sz="1800" dirty="0">
                          <a:solidFill>
                            <a:schemeClr val="accent1">
                              <a:lumMod val="50000"/>
                            </a:schemeClr>
                          </a:solidFill>
                        </a:rPr>
                        <a:t>Final amount spent on activities related to dealing with the consequences of the Russian invasion ____ [EUR].</a:t>
                      </a:r>
                    </a:p>
                    <a:p>
                      <a:endParaRPr lang="en-US" sz="1800" dirty="0">
                        <a:solidFill>
                          <a:schemeClr val="accent1">
                            <a:lumMod val="50000"/>
                          </a:schemeClr>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91764366"/>
                  </a:ext>
                </a:extLst>
              </a:tr>
            </a:tbl>
          </a:graphicData>
        </a:graphic>
      </p:graphicFrame>
      <p:grpSp>
        <p:nvGrpSpPr>
          <p:cNvPr id="8" name="Group 7">
            <a:extLst>
              <a:ext uri="{FF2B5EF4-FFF2-40B4-BE49-F238E27FC236}">
                <a16:creationId xmlns:a16="http://schemas.microsoft.com/office/drawing/2014/main" id="{FBE2D231-9A0B-CCD3-8B07-556B70B5863E}"/>
              </a:ext>
            </a:extLst>
          </p:cNvPr>
          <p:cNvGrpSpPr/>
          <p:nvPr/>
        </p:nvGrpSpPr>
        <p:grpSpPr>
          <a:xfrm>
            <a:off x="7733414" y="0"/>
            <a:ext cx="1497488" cy="1410586"/>
            <a:chOff x="7733414" y="0"/>
            <a:chExt cx="1497488" cy="1410586"/>
          </a:xfrm>
        </p:grpSpPr>
        <p:sp>
          <p:nvSpPr>
            <p:cNvPr id="9" name="Right Triangle 8">
              <a:extLst>
                <a:ext uri="{FF2B5EF4-FFF2-40B4-BE49-F238E27FC236}">
                  <a16:creationId xmlns:a16="http://schemas.microsoft.com/office/drawing/2014/main" id="{298AFD26-9AB2-9ABF-9A58-EF64572EE8EE}"/>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551ABBC-13A9-F273-8291-CB1CBD74284C}"/>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spTree>
    <p:extLst>
      <p:ext uri="{BB962C8B-B14F-4D97-AF65-F5344CB8AC3E}">
        <p14:creationId xmlns:p14="http://schemas.microsoft.com/office/powerpoint/2010/main" val="329935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AEB5-D5A2-EDE8-8828-EC3B3EC08D04}"/>
              </a:ext>
            </a:extLst>
          </p:cNvPr>
          <p:cNvSpPr>
            <a:spLocks noGrp="1"/>
          </p:cNvSpPr>
          <p:nvPr>
            <p:ph type="title"/>
          </p:nvPr>
        </p:nvSpPr>
        <p:spPr/>
        <p:txBody>
          <a:bodyPr vert="horz" wrap="square" lIns="0" tIns="0" rIns="0" bIns="0" rtlCol="0" anchor="ctr">
            <a:spAutoFit/>
          </a:bodyPr>
          <a:lstStyle/>
          <a:p>
            <a:r>
              <a:rPr lang="en-US" sz="2800" dirty="0">
                <a:solidFill>
                  <a:srgbClr val="002060"/>
                </a:solidFill>
                <a:latin typeface="Calibri" panose="020F0502020204030204" pitchFamily="34" charset="0"/>
                <a:ea typeface="MS Gothic" panose="020B0609070205080204" pitchFamily="49" charset="-128"/>
                <a:cs typeface="Arial" panose="020B0604020202020204" pitchFamily="34" charset="0"/>
              </a:rPr>
              <a:t>Defining target groups</a:t>
            </a:r>
          </a:p>
        </p:txBody>
      </p:sp>
      <p:sp>
        <p:nvSpPr>
          <p:cNvPr id="3" name="Content Placeholder 2">
            <a:extLst>
              <a:ext uri="{FF2B5EF4-FFF2-40B4-BE49-F238E27FC236}">
                <a16:creationId xmlns:a16="http://schemas.microsoft.com/office/drawing/2014/main" id="{4FC48187-CC60-CA27-29D1-C1A74F37A4D4}"/>
              </a:ext>
            </a:extLst>
          </p:cNvPr>
          <p:cNvSpPr>
            <a:spLocks noGrp="1"/>
          </p:cNvSpPr>
          <p:nvPr>
            <p:ph idx="1"/>
          </p:nvPr>
        </p:nvSpPr>
        <p:spPr>
          <a:xfrm>
            <a:off x="472395" y="1606597"/>
            <a:ext cx="8199207" cy="3445893"/>
          </a:xfrm>
        </p:spPr>
        <p:txBody>
          <a:bodyPr>
            <a:normAutofit/>
          </a:bodyPr>
          <a:lstStyle/>
          <a:p>
            <a:r>
              <a:rPr lang="en-US" sz="2000" b="1" dirty="0"/>
              <a:t>Intermediaries</a:t>
            </a:r>
            <a:r>
              <a:rPr lang="en-US" sz="2000" dirty="0"/>
              <a:t>: Groups (professions or entities) the project </a:t>
            </a:r>
            <a:r>
              <a:rPr lang="en-US" sz="2000" dirty="0" err="1"/>
              <a:t>seeked</a:t>
            </a:r>
            <a:r>
              <a:rPr lang="en-US" sz="2000" dirty="0"/>
              <a:t> to influence in order to achieve results for the end beneficiaries. Not all projects work with intermediaries.</a:t>
            </a:r>
          </a:p>
          <a:p>
            <a:r>
              <a:rPr lang="en-US" sz="2000" b="1" dirty="0"/>
              <a:t>End beneficiaries</a:t>
            </a:r>
            <a:r>
              <a:rPr lang="en-US" sz="2000" dirty="0"/>
              <a:t>: Individuals, groups or entities expected to reap tangible benefits of an intervention. In service provision project, some outputs are delivered directly to the end beneficiaries. In that case, no intermediary target groups are necessary. </a:t>
            </a:r>
          </a:p>
          <a:p>
            <a:pPr marL="0" indent="0">
              <a:buNone/>
            </a:pPr>
            <a:r>
              <a:rPr lang="en-US" sz="2000" b="1" dirty="0"/>
              <a:t>All projects have end beneficiaries</a:t>
            </a:r>
          </a:p>
          <a:p>
            <a:endParaRPr lang="en-US" sz="2000" dirty="0"/>
          </a:p>
        </p:txBody>
      </p:sp>
      <p:sp>
        <p:nvSpPr>
          <p:cNvPr id="4" name="Text Placeholder 3">
            <a:extLst>
              <a:ext uri="{FF2B5EF4-FFF2-40B4-BE49-F238E27FC236}">
                <a16:creationId xmlns:a16="http://schemas.microsoft.com/office/drawing/2014/main" id="{9F462273-9A22-6DA1-FDC7-D66C05B5554E}"/>
              </a:ext>
            </a:extLst>
          </p:cNvPr>
          <p:cNvSpPr>
            <a:spLocks noGrp="1"/>
          </p:cNvSpPr>
          <p:nvPr>
            <p:ph type="body" sz="quarter" idx="10"/>
          </p:nvPr>
        </p:nvSpPr>
        <p:spPr>
          <a:xfrm>
            <a:off x="472396" y="986665"/>
            <a:ext cx="8199207" cy="841256"/>
          </a:xfrm>
        </p:spPr>
        <p:txBody>
          <a:bodyPr/>
          <a:lstStyle/>
          <a:p>
            <a:r>
              <a:rPr lang="en-US" sz="1600" dirty="0"/>
              <a:t>should always be done from the point of view of a Project Promoter. </a:t>
            </a:r>
            <a:br>
              <a:rPr lang="en-US" sz="1600" dirty="0"/>
            </a:br>
            <a:r>
              <a:rPr lang="en-US" sz="1600" dirty="0"/>
              <a:t>There are two types of target groups: </a:t>
            </a:r>
          </a:p>
          <a:p>
            <a:endParaRPr lang="en-US" sz="1600" dirty="0"/>
          </a:p>
        </p:txBody>
      </p:sp>
      <p:grpSp>
        <p:nvGrpSpPr>
          <p:cNvPr id="5" name="Group 4">
            <a:extLst>
              <a:ext uri="{FF2B5EF4-FFF2-40B4-BE49-F238E27FC236}">
                <a16:creationId xmlns:a16="http://schemas.microsoft.com/office/drawing/2014/main" id="{EEC375A4-947C-D3F4-FA40-937F323384F2}"/>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8D898946-7DEB-EFAA-823C-95DC12D5E74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509470A-B942-FEA2-FA5B-0FEA7D33BFC3}"/>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spTree>
    <p:extLst>
      <p:ext uri="{BB962C8B-B14F-4D97-AF65-F5344CB8AC3E}">
        <p14:creationId xmlns:p14="http://schemas.microsoft.com/office/powerpoint/2010/main" val="296139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472706" y="242811"/>
            <a:ext cx="8199207" cy="430887"/>
          </a:xfrm>
        </p:spPr>
        <p:txBody>
          <a:bodyPr/>
          <a:lstStyle/>
          <a:p>
            <a:r>
              <a:rPr lang="en-US" sz="2800" b="1" dirty="0">
                <a:solidFill>
                  <a:srgbClr val="002060"/>
                </a:solidFill>
                <a:effectLst/>
                <a:latin typeface="Calibri" panose="020F0502020204030204" pitchFamily="34" charset="0"/>
                <a:ea typeface="MS Gothic" panose="020B0609070205080204" pitchFamily="49" charset="-128"/>
              </a:rPr>
              <a:t>2. Policy markers</a:t>
            </a:r>
            <a:endParaRPr lang="en-GB" sz="2800" dirty="0"/>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graphicFrame>
        <p:nvGraphicFramePr>
          <p:cNvPr id="9" name="Content Placeholder 8">
            <a:extLst>
              <a:ext uri="{FF2B5EF4-FFF2-40B4-BE49-F238E27FC236}">
                <a16:creationId xmlns:a16="http://schemas.microsoft.com/office/drawing/2014/main" id="{C8ADF3D1-F0EC-21AE-BC94-E5D2607840CC}"/>
              </a:ext>
            </a:extLst>
          </p:cNvPr>
          <p:cNvGraphicFramePr>
            <a:graphicFrameLocks noGrp="1"/>
          </p:cNvGraphicFramePr>
          <p:nvPr>
            <p:ph idx="1"/>
            <p:extLst>
              <p:ext uri="{D42A27DB-BD31-4B8C-83A1-F6EECF244321}">
                <p14:modId xmlns:p14="http://schemas.microsoft.com/office/powerpoint/2010/main" val="727630930"/>
              </p:ext>
            </p:extLst>
          </p:nvPr>
        </p:nvGraphicFramePr>
        <p:xfrm>
          <a:off x="472706" y="1273181"/>
          <a:ext cx="8199207" cy="3457849"/>
        </p:xfrm>
        <a:graphic>
          <a:graphicData uri="http://schemas.openxmlformats.org/drawingml/2006/table">
            <a:tbl>
              <a:tblPr firstRow="1" bandRow="1">
                <a:tableStyleId>{68D230F3-CF80-4859-8CE7-A43EE81993B5}</a:tableStyleId>
              </a:tblPr>
              <a:tblGrid>
                <a:gridCol w="3128329">
                  <a:extLst>
                    <a:ext uri="{9D8B030D-6E8A-4147-A177-3AD203B41FA5}">
                      <a16:colId xmlns:a16="http://schemas.microsoft.com/office/drawing/2014/main" val="3433507776"/>
                    </a:ext>
                  </a:extLst>
                </a:gridCol>
                <a:gridCol w="1536657">
                  <a:extLst>
                    <a:ext uri="{9D8B030D-6E8A-4147-A177-3AD203B41FA5}">
                      <a16:colId xmlns:a16="http://schemas.microsoft.com/office/drawing/2014/main" val="3893894430"/>
                    </a:ext>
                  </a:extLst>
                </a:gridCol>
                <a:gridCol w="1892246">
                  <a:extLst>
                    <a:ext uri="{9D8B030D-6E8A-4147-A177-3AD203B41FA5}">
                      <a16:colId xmlns:a16="http://schemas.microsoft.com/office/drawing/2014/main" val="3748625147"/>
                    </a:ext>
                  </a:extLst>
                </a:gridCol>
                <a:gridCol w="1641975">
                  <a:extLst>
                    <a:ext uri="{9D8B030D-6E8A-4147-A177-3AD203B41FA5}">
                      <a16:colId xmlns:a16="http://schemas.microsoft.com/office/drawing/2014/main" val="3516424643"/>
                    </a:ext>
                  </a:extLst>
                </a:gridCol>
              </a:tblGrid>
              <a:tr h="401674">
                <a:tc>
                  <a:txBody>
                    <a:bodyPr/>
                    <a:lstStyle/>
                    <a:p>
                      <a:r>
                        <a:rPr lang="en-US" sz="1800" b="1" kern="1200" dirty="0">
                          <a:solidFill>
                            <a:schemeClr val="bg2">
                              <a:lumMod val="50000"/>
                            </a:schemeClr>
                          </a:solidFill>
                          <a:effectLst/>
                        </a:rPr>
                        <a:t>Gender equality </a:t>
                      </a:r>
                      <a:endParaRPr lang="en-US" sz="1800"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800" b="0" i="1" kern="1200" dirty="0">
                          <a:solidFill>
                            <a:schemeClr val="bg2">
                              <a:lumMod val="50000"/>
                            </a:schemeClr>
                          </a:solidFill>
                          <a:effectLst/>
                        </a:rPr>
                        <a:t>Fundamental</a:t>
                      </a: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800" b="0" i="1" kern="1200" dirty="0">
                          <a:solidFill>
                            <a:schemeClr val="bg2">
                              <a:lumMod val="50000"/>
                            </a:schemeClr>
                          </a:solidFill>
                          <a:effectLst/>
                          <a:latin typeface="+mn-lt"/>
                          <a:ea typeface="+mn-ea"/>
                          <a:cs typeface="+mn-cs"/>
                        </a:rPr>
                        <a:t>Relevant</a:t>
                      </a:r>
                    </a:p>
                  </a:txBody>
                  <a:tcPr anchor="ctr"/>
                </a:tc>
                <a:tc>
                  <a:txBody>
                    <a:bodyPr/>
                    <a:lstStyle/>
                    <a:p>
                      <a:pPr algn="ctr"/>
                      <a:r>
                        <a:rPr lang="en-US" sz="1800" b="0" i="1" kern="1200" dirty="0">
                          <a:solidFill>
                            <a:schemeClr val="bg2">
                              <a:lumMod val="50000"/>
                            </a:schemeClr>
                          </a:solidFill>
                          <a:effectLst/>
                        </a:rPr>
                        <a:t>NA</a:t>
                      </a: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12025653"/>
                  </a:ext>
                </a:extLst>
              </a:tr>
              <a:tr h="663312">
                <a:tc>
                  <a:txBody>
                    <a:bodyPr/>
                    <a:lstStyle/>
                    <a:p>
                      <a:pPr>
                        <a:lnSpc>
                          <a:spcPct val="115000"/>
                        </a:lnSpc>
                        <a:spcAft>
                          <a:spcPts val="1000"/>
                        </a:spcAft>
                      </a:pPr>
                      <a:r>
                        <a:rPr lang="en-US" sz="1800" b="1" dirty="0">
                          <a:solidFill>
                            <a:schemeClr val="bg2">
                              <a:lumMod val="50000"/>
                            </a:schemeClr>
                          </a:solidFill>
                          <a:effectLst/>
                        </a:rPr>
                        <a:t>Roma inclusion and empowerment </a:t>
                      </a:r>
                      <a:endParaRPr lang="en-US" sz="1800" b="1" dirty="0">
                        <a:solidFill>
                          <a:schemeClr val="bg2">
                            <a:lumMod val="5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tc>
                <a:tc>
                  <a:txBody>
                    <a:bodyPr/>
                    <a:lstStyle/>
                    <a:p>
                      <a:pPr marL="0" marR="0" lvl="0" indent="0" algn="ctr" defTabSz="685697" rtl="0" eaLnBrk="1" fontAlgn="auto" latinLnBrk="0" hangingPunct="1">
                        <a:lnSpc>
                          <a:spcPct val="100000"/>
                        </a:lnSpc>
                        <a:spcBef>
                          <a:spcPts val="0"/>
                        </a:spcBef>
                        <a:spcAft>
                          <a:spcPts val="0"/>
                        </a:spcAft>
                        <a:buClrTx/>
                        <a:buSzTx/>
                        <a:buFontTx/>
                        <a:buNone/>
                        <a:tabLst/>
                        <a:defRPr/>
                      </a:pPr>
                      <a:r>
                        <a:rPr lang="en-US" sz="1800" b="0" i="1" kern="1200" dirty="0">
                          <a:solidFill>
                            <a:schemeClr val="bg2">
                              <a:lumMod val="50000"/>
                            </a:schemeClr>
                          </a:solidFill>
                          <a:effectLst/>
                        </a:rPr>
                        <a:t>Fundamental</a:t>
                      </a:r>
                      <a:endParaRPr lang="en-US" sz="1800" b="0" i="1" dirty="0">
                        <a:solidFill>
                          <a:schemeClr val="bg2">
                            <a:lumMod val="50000"/>
                          </a:schemeClr>
                        </a:solidFill>
                        <a:latin typeface="Calibri" panose="020F0502020204030204" pitchFamily="34" charset="0"/>
                        <a:cs typeface="Calibri" panose="020F0502020204030204" pitchFamily="34" charset="0"/>
                      </a:endParaRPr>
                    </a:p>
                    <a:p>
                      <a:pPr algn="ct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800" b="0" i="1" kern="1200" dirty="0">
                          <a:solidFill>
                            <a:schemeClr val="bg2">
                              <a:lumMod val="50000"/>
                            </a:schemeClr>
                          </a:solidFill>
                          <a:effectLst/>
                          <a:latin typeface="+mn-lt"/>
                          <a:ea typeface="+mn-ea"/>
                          <a:cs typeface="+mn-cs"/>
                        </a:rPr>
                        <a:t>Relevant</a:t>
                      </a: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800" b="0" i="1" kern="1200" dirty="0">
                          <a:solidFill>
                            <a:schemeClr val="bg2">
                              <a:lumMod val="50000"/>
                            </a:schemeClr>
                          </a:solidFill>
                          <a:effectLst/>
                        </a:rPr>
                        <a:t>NA</a:t>
                      </a: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73789996"/>
                  </a:ext>
                </a:extLst>
              </a:tr>
              <a:tr h="990428">
                <a:tc>
                  <a:txBody>
                    <a:bodyPr/>
                    <a:lstStyle/>
                    <a:p>
                      <a:r>
                        <a:rPr lang="en-US" sz="1800" b="1" dirty="0">
                          <a:solidFill>
                            <a:schemeClr val="bg2">
                              <a:lumMod val="50000"/>
                            </a:schemeClr>
                          </a:solidFill>
                          <a:effectLst/>
                        </a:rPr>
                        <a:t>Social inclusion of vulnerable groups other than Roma </a:t>
                      </a:r>
                      <a:endParaRPr lang="en-US" sz="1800" b="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ctr" defTabSz="685697" rtl="0" eaLnBrk="1" fontAlgn="auto" latinLnBrk="0" hangingPunct="1">
                        <a:lnSpc>
                          <a:spcPct val="100000"/>
                        </a:lnSpc>
                        <a:spcBef>
                          <a:spcPts val="0"/>
                        </a:spcBef>
                        <a:spcAft>
                          <a:spcPts val="0"/>
                        </a:spcAft>
                        <a:buClrTx/>
                        <a:buSzTx/>
                        <a:buFontTx/>
                        <a:buNone/>
                        <a:tabLst/>
                        <a:defRPr/>
                      </a:pPr>
                      <a:r>
                        <a:rPr lang="en-US" sz="1800" b="0" i="1" kern="1200" dirty="0">
                          <a:solidFill>
                            <a:schemeClr val="bg2">
                              <a:lumMod val="50000"/>
                            </a:schemeClr>
                          </a:solidFill>
                          <a:effectLst/>
                        </a:rPr>
                        <a:t>Fundamental</a:t>
                      </a:r>
                      <a:endParaRPr lang="en-US" sz="1800" b="0" i="1" dirty="0">
                        <a:solidFill>
                          <a:schemeClr val="bg2">
                            <a:lumMod val="50000"/>
                          </a:schemeClr>
                        </a:solidFill>
                        <a:latin typeface="Calibri" panose="020F0502020204030204" pitchFamily="34" charset="0"/>
                        <a:cs typeface="Calibri" panose="020F0502020204030204" pitchFamily="34" charset="0"/>
                      </a:endParaRPr>
                    </a:p>
                    <a:p>
                      <a:pPr algn="ct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800" b="0" i="1" kern="1200" dirty="0">
                          <a:solidFill>
                            <a:schemeClr val="bg2">
                              <a:lumMod val="50000"/>
                            </a:schemeClr>
                          </a:solidFill>
                          <a:effectLst/>
                          <a:latin typeface="+mn-lt"/>
                          <a:ea typeface="+mn-ea"/>
                          <a:cs typeface="+mn-cs"/>
                        </a:rPr>
                        <a:t>Relevant</a:t>
                      </a: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800" b="0" i="1" kern="1200" dirty="0">
                          <a:solidFill>
                            <a:schemeClr val="bg2">
                              <a:lumMod val="50000"/>
                            </a:schemeClr>
                          </a:solidFill>
                          <a:effectLst/>
                        </a:rPr>
                        <a:t>NA</a:t>
                      </a: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20412314"/>
                  </a:ext>
                </a:extLst>
              </a:tr>
              <a:tr h="401674">
                <a:tc>
                  <a:txBody>
                    <a:bodyPr/>
                    <a:lstStyle/>
                    <a:p>
                      <a:pPr>
                        <a:lnSpc>
                          <a:spcPct val="115000"/>
                        </a:lnSpc>
                        <a:spcAft>
                          <a:spcPts val="1000"/>
                        </a:spcAft>
                      </a:pPr>
                      <a:r>
                        <a:rPr lang="en-US" sz="1800" b="1" dirty="0">
                          <a:solidFill>
                            <a:schemeClr val="bg2">
                              <a:lumMod val="50000"/>
                            </a:schemeClr>
                          </a:solidFill>
                          <a:effectLst/>
                        </a:rPr>
                        <a:t>Anti-discrimination </a:t>
                      </a:r>
                      <a:endParaRPr lang="en-US" sz="1800" b="1" dirty="0">
                        <a:solidFill>
                          <a:schemeClr val="bg2">
                            <a:lumMod val="50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tc>
                <a:tc>
                  <a:txBody>
                    <a:bodyPr/>
                    <a:lstStyle/>
                    <a:p>
                      <a:pPr marL="0" marR="0" lvl="0" indent="0" algn="ctr" defTabSz="685697" rtl="0" eaLnBrk="1" fontAlgn="auto" latinLnBrk="0" hangingPunct="1">
                        <a:lnSpc>
                          <a:spcPct val="100000"/>
                        </a:lnSpc>
                        <a:spcBef>
                          <a:spcPts val="0"/>
                        </a:spcBef>
                        <a:spcAft>
                          <a:spcPts val="0"/>
                        </a:spcAft>
                        <a:buClrTx/>
                        <a:buSzTx/>
                        <a:buFontTx/>
                        <a:buNone/>
                        <a:tabLst/>
                        <a:defRPr/>
                      </a:pPr>
                      <a:r>
                        <a:rPr lang="en-US" sz="1800" b="0" i="1" kern="1200" dirty="0">
                          <a:solidFill>
                            <a:schemeClr val="bg2">
                              <a:lumMod val="50000"/>
                            </a:schemeClr>
                          </a:solidFill>
                          <a:effectLst/>
                        </a:rPr>
                        <a:t>Fundamental</a:t>
                      </a:r>
                      <a:endParaRPr lang="en-US" sz="1800" b="0" i="1" dirty="0">
                        <a:solidFill>
                          <a:schemeClr val="bg2">
                            <a:lumMod val="50000"/>
                          </a:schemeClr>
                        </a:solidFill>
                        <a:latin typeface="Calibri" panose="020F0502020204030204" pitchFamily="34" charset="0"/>
                        <a:cs typeface="Calibri" panose="020F0502020204030204" pitchFamily="34" charset="0"/>
                      </a:endParaRPr>
                    </a:p>
                    <a:p>
                      <a:pPr algn="ct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800" b="0" i="1" kern="1200" dirty="0">
                          <a:solidFill>
                            <a:schemeClr val="bg2">
                              <a:lumMod val="50000"/>
                            </a:schemeClr>
                          </a:solidFill>
                          <a:effectLst/>
                          <a:latin typeface="+mn-lt"/>
                          <a:ea typeface="+mn-ea"/>
                          <a:cs typeface="+mn-cs"/>
                        </a:rPr>
                        <a:t>Relevant</a:t>
                      </a: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800" b="0" i="1" kern="1200" dirty="0">
                          <a:solidFill>
                            <a:schemeClr val="bg2">
                              <a:lumMod val="50000"/>
                            </a:schemeClr>
                          </a:solidFill>
                          <a:effectLst/>
                        </a:rPr>
                        <a:t>NA</a:t>
                      </a: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6519809"/>
                  </a:ext>
                </a:extLst>
              </a:tr>
              <a:tr h="762355">
                <a:tc>
                  <a:txBody>
                    <a:bodyPr/>
                    <a:lstStyle/>
                    <a:p>
                      <a:pPr>
                        <a:lnSpc>
                          <a:spcPct val="115000"/>
                        </a:lnSpc>
                        <a:spcAft>
                          <a:spcPts val="1000"/>
                        </a:spcAft>
                      </a:pPr>
                      <a:r>
                        <a:rPr lang="en-US" sz="1800" b="1" dirty="0">
                          <a:solidFill>
                            <a:schemeClr val="bg2">
                              <a:lumMod val="50000"/>
                            </a:schemeClr>
                          </a:solidFill>
                          <a:effectLst/>
                        </a:rPr>
                        <a:t>Transparency and anti-corruption</a:t>
                      </a:r>
                      <a:endParaRPr lang="en-US" sz="1800" b="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ctr" defTabSz="685697" rtl="0" eaLnBrk="1" fontAlgn="auto" latinLnBrk="0" hangingPunct="1">
                        <a:lnSpc>
                          <a:spcPct val="100000"/>
                        </a:lnSpc>
                        <a:spcBef>
                          <a:spcPts val="0"/>
                        </a:spcBef>
                        <a:spcAft>
                          <a:spcPts val="0"/>
                        </a:spcAft>
                        <a:buClrTx/>
                        <a:buSzTx/>
                        <a:buFontTx/>
                        <a:buNone/>
                        <a:tabLst/>
                        <a:defRPr/>
                      </a:pPr>
                      <a:r>
                        <a:rPr lang="en-US" sz="1800" b="0" i="1" kern="1200" dirty="0">
                          <a:solidFill>
                            <a:schemeClr val="bg2">
                              <a:lumMod val="50000"/>
                            </a:schemeClr>
                          </a:solidFill>
                          <a:effectLst/>
                        </a:rPr>
                        <a:t>Fundamental</a:t>
                      </a:r>
                      <a:endParaRPr lang="en-US" sz="1800" b="0" i="1" dirty="0">
                        <a:solidFill>
                          <a:schemeClr val="bg2">
                            <a:lumMod val="50000"/>
                          </a:schemeClr>
                        </a:solidFill>
                        <a:latin typeface="Calibri" panose="020F0502020204030204" pitchFamily="34" charset="0"/>
                        <a:cs typeface="Calibri" panose="020F0502020204030204" pitchFamily="34" charset="0"/>
                      </a:endParaRPr>
                    </a:p>
                    <a:p>
                      <a:pPr algn="ct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800" b="0" i="1" kern="1200" dirty="0">
                          <a:solidFill>
                            <a:schemeClr val="bg2">
                              <a:lumMod val="50000"/>
                            </a:schemeClr>
                          </a:solidFill>
                          <a:effectLst/>
                          <a:latin typeface="+mn-lt"/>
                          <a:ea typeface="+mn-ea"/>
                          <a:cs typeface="+mn-cs"/>
                        </a:rPr>
                        <a:t>Relevant</a:t>
                      </a: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tc>
                  <a:txBody>
                    <a:bodyPr/>
                    <a:lstStyle/>
                    <a:p>
                      <a:pPr algn="ctr"/>
                      <a:r>
                        <a:rPr lang="en-US" sz="1800" b="0" i="1" kern="1200" dirty="0">
                          <a:solidFill>
                            <a:schemeClr val="bg2">
                              <a:lumMod val="50000"/>
                            </a:schemeClr>
                          </a:solidFill>
                          <a:effectLst/>
                        </a:rPr>
                        <a:t>NA</a:t>
                      </a:r>
                      <a:endParaRPr lang="en-US" sz="1800" b="0" i="1" dirty="0">
                        <a:solidFill>
                          <a:schemeClr val="bg2">
                            <a:lumMod val="50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80269512"/>
                  </a:ext>
                </a:extLst>
              </a:tr>
            </a:tbl>
          </a:graphicData>
        </a:graphic>
      </p:graphicFrame>
    </p:spTree>
    <p:extLst>
      <p:ext uri="{BB962C8B-B14F-4D97-AF65-F5344CB8AC3E}">
        <p14:creationId xmlns:p14="http://schemas.microsoft.com/office/powerpoint/2010/main" val="207290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F0A3-3AE1-B58A-B4CF-EEF6C7BEE206}"/>
              </a:ext>
            </a:extLst>
          </p:cNvPr>
          <p:cNvSpPr>
            <a:spLocks noGrp="1"/>
          </p:cNvSpPr>
          <p:nvPr>
            <p:ph type="title"/>
          </p:nvPr>
        </p:nvSpPr>
        <p:spPr>
          <a:xfrm>
            <a:off x="368217" y="300735"/>
            <a:ext cx="8199207" cy="404003"/>
          </a:xfrm>
        </p:spPr>
        <p:txBody>
          <a:bodyPr/>
          <a:lstStyle/>
          <a:p>
            <a:r>
              <a:rPr lang="en-US" dirty="0"/>
              <a:t>Policy markers  </a:t>
            </a:r>
            <a:r>
              <a:rPr lang="en-US" sz="1600" dirty="0"/>
              <a:t>( p.19 Results Reporting Guide)</a:t>
            </a:r>
            <a:endParaRPr lang="en-US" dirty="0"/>
          </a:p>
        </p:txBody>
      </p:sp>
      <p:sp>
        <p:nvSpPr>
          <p:cNvPr id="10" name="TextBox 9">
            <a:extLst>
              <a:ext uri="{FF2B5EF4-FFF2-40B4-BE49-F238E27FC236}">
                <a16:creationId xmlns:a16="http://schemas.microsoft.com/office/drawing/2014/main" id="{0D81B353-6318-0BD6-E659-B23F33208284}"/>
              </a:ext>
            </a:extLst>
          </p:cNvPr>
          <p:cNvSpPr txBox="1"/>
          <p:nvPr/>
        </p:nvSpPr>
        <p:spPr>
          <a:xfrm>
            <a:off x="280832" y="872447"/>
            <a:ext cx="8582336" cy="3970318"/>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Policy markers are codes used to </a:t>
            </a:r>
            <a:r>
              <a:rPr lang="en-US" sz="1800" b="1" i="0" u="none" strike="noStrike" baseline="0" dirty="0">
                <a:solidFill>
                  <a:srgbClr val="000000"/>
                </a:solidFill>
                <a:latin typeface="Arial" panose="020B0604020202020204" pitchFamily="34" charset="0"/>
              </a:rPr>
              <a:t>identify projects that contribute to certain politically important issues to the donors which cannot be adequately captured through other means</a:t>
            </a:r>
            <a:r>
              <a:rPr lang="en-US" sz="1800"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All </a:t>
            </a:r>
            <a:r>
              <a:rPr lang="en-US" sz="1800" dirty="0" err="1">
                <a:solidFill>
                  <a:srgbClr val="000000"/>
                </a:solidFill>
                <a:latin typeface="Arial" panose="020B0604020202020204" pitchFamily="34" charset="0"/>
              </a:rPr>
              <a:t>programmes</a:t>
            </a:r>
            <a:r>
              <a:rPr lang="en-US" sz="1800" b="0" i="0" u="none" strike="noStrike" baseline="0" dirty="0">
                <a:solidFill>
                  <a:srgbClr val="000000"/>
                </a:solidFill>
                <a:latin typeface="Arial" panose="020B0604020202020204" pitchFamily="34" charset="0"/>
              </a:rPr>
              <a:t> funded by the EEA and Norway Grants shall be based on the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core principles of good governance; they shall be participatory and inclusive, accountable, transparent, responsive, effective and efficient.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the common values of respect for human dignity, freedom, democracy, equality, the rule of law and the respect for human rights, including the rights of persons belonging to minorities. </a:t>
            </a:r>
          </a:p>
          <a:p>
            <a:br>
              <a:rPr lang="en-US" sz="1800" b="0" i="0" u="none" strike="noStrike" baseline="0" dirty="0">
                <a:solidFill>
                  <a:srgbClr val="000000"/>
                </a:solidFill>
                <a:latin typeface="Arial" panose="020B0604020202020204" pitchFamily="34" charset="0"/>
              </a:rPr>
            </a:br>
            <a:r>
              <a:rPr lang="en-US" sz="1800" b="0" i="0" u="none" strike="noStrike" baseline="0" dirty="0">
                <a:solidFill>
                  <a:srgbClr val="000000"/>
                </a:solidFill>
                <a:latin typeface="Arial" panose="020B0604020202020204" pitchFamily="34" charset="0"/>
              </a:rPr>
              <a:t>Although the policy markers are strongly tied to those principles and values, </a:t>
            </a:r>
            <a:r>
              <a:rPr lang="en-US" sz="1800" b="1" i="0" u="none" strike="noStrike" baseline="0" dirty="0">
                <a:solidFill>
                  <a:srgbClr val="FF0000"/>
                </a:solidFill>
                <a:latin typeface="Arial" panose="020B0604020202020204" pitchFamily="34" charset="0"/>
              </a:rPr>
              <a:t>the policy markers should only be applied to a project when the project is explicitly advancing the issue</a:t>
            </a:r>
            <a:r>
              <a:rPr lang="en-US" sz="1800" b="0" i="0" u="none" strike="noStrike" baseline="0" dirty="0">
                <a:solidFill>
                  <a:srgbClr val="FF0000"/>
                </a:solidFill>
                <a:latin typeface="Arial" panose="020B0604020202020204" pitchFamily="34" charset="0"/>
              </a:rPr>
              <a:t>. </a:t>
            </a:r>
            <a:endParaRPr lang="en-US" sz="1600" dirty="0">
              <a:solidFill>
                <a:srgbClr val="FF0000"/>
              </a:solidFill>
            </a:endParaRPr>
          </a:p>
        </p:txBody>
      </p:sp>
    </p:spTree>
    <p:extLst>
      <p:ext uri="{BB962C8B-B14F-4D97-AF65-F5344CB8AC3E}">
        <p14:creationId xmlns:p14="http://schemas.microsoft.com/office/powerpoint/2010/main" val="3514738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5DBB-6CB4-246A-E06B-E5100282C03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A5D0BB0-8966-4F91-DA2B-7648AFCDCFD1}"/>
              </a:ext>
            </a:extLst>
          </p:cNvPr>
          <p:cNvPicPr>
            <a:picLocks noChangeAspect="1"/>
          </p:cNvPicPr>
          <p:nvPr/>
        </p:nvPicPr>
        <p:blipFill>
          <a:blip r:embed="rId2"/>
          <a:stretch>
            <a:fillRect/>
          </a:stretch>
        </p:blipFill>
        <p:spPr>
          <a:xfrm>
            <a:off x="108463" y="1434033"/>
            <a:ext cx="9035537" cy="2694622"/>
          </a:xfrm>
          <a:prstGeom prst="rect">
            <a:avLst/>
          </a:prstGeom>
        </p:spPr>
      </p:pic>
    </p:spTree>
    <p:extLst>
      <p:ext uri="{BB962C8B-B14F-4D97-AF65-F5344CB8AC3E}">
        <p14:creationId xmlns:p14="http://schemas.microsoft.com/office/powerpoint/2010/main" val="324188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472706" y="242811"/>
            <a:ext cx="8199207" cy="430887"/>
          </a:xfrm>
        </p:spPr>
        <p:txBody>
          <a:bodyPr/>
          <a:lstStyle/>
          <a:p>
            <a:r>
              <a:rPr lang="en-US" sz="2800" b="1" dirty="0">
                <a:solidFill>
                  <a:srgbClr val="002060"/>
                </a:solidFill>
                <a:effectLst/>
                <a:latin typeface="Calibri" panose="020F0502020204030204" pitchFamily="34" charset="0"/>
                <a:ea typeface="MS Gothic" panose="020B0609070205080204" pitchFamily="49" charset="-128"/>
              </a:rPr>
              <a:t>3. Description Summary</a:t>
            </a:r>
            <a:endParaRPr lang="en-GB" sz="2800" dirty="0"/>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graphicFrame>
        <p:nvGraphicFramePr>
          <p:cNvPr id="12" name="Diagram 11">
            <a:extLst>
              <a:ext uri="{FF2B5EF4-FFF2-40B4-BE49-F238E27FC236}">
                <a16:creationId xmlns:a16="http://schemas.microsoft.com/office/drawing/2014/main" id="{86015ED9-9B9F-965E-ECD1-4BEDCBFF9B16}"/>
              </a:ext>
            </a:extLst>
          </p:cNvPr>
          <p:cNvGraphicFramePr/>
          <p:nvPr>
            <p:extLst>
              <p:ext uri="{D42A27DB-BD31-4B8C-83A1-F6EECF244321}">
                <p14:modId xmlns:p14="http://schemas.microsoft.com/office/powerpoint/2010/main" val="644892215"/>
              </p:ext>
            </p:extLst>
          </p:nvPr>
        </p:nvGraphicFramePr>
        <p:xfrm>
          <a:off x="472706" y="819519"/>
          <a:ext cx="7845767" cy="3504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43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2680" y="1910874"/>
            <a:ext cx="7886586" cy="923330"/>
          </a:xfrm>
        </p:spPr>
        <p:txBody>
          <a:bodyPr/>
          <a:lstStyle/>
          <a:p>
            <a:br>
              <a:rPr lang="en-GB" sz="3000" spc="-56" dirty="0">
                <a:solidFill>
                  <a:schemeClr val="bg1"/>
                </a:solidFill>
                <a:cs typeface="Arial"/>
              </a:rPr>
            </a:br>
            <a:r>
              <a:rPr lang="en-GB" sz="3000" spc="-56" dirty="0">
                <a:solidFill>
                  <a:schemeClr val="bg1"/>
                </a:solidFill>
                <a:cs typeface="Arial"/>
              </a:rPr>
              <a:t>Why, when, who, how</a:t>
            </a:r>
            <a:endParaRPr lang="en-GB" sz="3000" spc="-56" dirty="0">
              <a:solidFill>
                <a:schemeClr val="bg1"/>
              </a:solidFill>
            </a:endParaRPr>
          </a:p>
        </p:txBody>
      </p:sp>
    </p:spTree>
    <p:custDataLst>
      <p:tags r:id="rId1"/>
    </p:custDataLst>
    <p:extLst>
      <p:ext uri="{BB962C8B-B14F-4D97-AF65-F5344CB8AC3E}">
        <p14:creationId xmlns:p14="http://schemas.microsoft.com/office/powerpoint/2010/main" val="126001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472706" y="242812"/>
            <a:ext cx="8199207" cy="430887"/>
          </a:xfrm>
        </p:spPr>
        <p:txBody>
          <a:bodyPr/>
          <a:lstStyle/>
          <a:p>
            <a:r>
              <a:rPr lang="el-GR" sz="2800" dirty="0">
                <a:solidFill>
                  <a:srgbClr val="002060"/>
                </a:solidFill>
                <a:latin typeface="Calibri" panose="020F0502020204030204" pitchFamily="34" charset="0"/>
                <a:ea typeface="MS Gothic" panose="020B0609070205080204" pitchFamily="49" charset="-128"/>
              </a:rPr>
              <a:t>4</a:t>
            </a:r>
            <a:r>
              <a:rPr lang="en-US" sz="2800" dirty="0">
                <a:solidFill>
                  <a:srgbClr val="002060"/>
                </a:solidFill>
                <a:effectLst/>
                <a:latin typeface="Calibri" panose="020F0502020204030204" pitchFamily="34" charset="0"/>
                <a:ea typeface="MS Mincho" panose="02020609040205080304" pitchFamily="49" charset="-128"/>
              </a:rPr>
              <a:t>. Description of Project Activities</a:t>
            </a:r>
            <a:endParaRPr lang="en-GB" sz="2800" dirty="0"/>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graphicFrame>
        <p:nvGraphicFramePr>
          <p:cNvPr id="12" name="Diagram 11">
            <a:extLst>
              <a:ext uri="{FF2B5EF4-FFF2-40B4-BE49-F238E27FC236}">
                <a16:creationId xmlns:a16="http://schemas.microsoft.com/office/drawing/2014/main" id="{86015ED9-9B9F-965E-ECD1-4BEDCBFF9B16}"/>
              </a:ext>
            </a:extLst>
          </p:cNvPr>
          <p:cNvGraphicFramePr/>
          <p:nvPr>
            <p:extLst>
              <p:ext uri="{D42A27DB-BD31-4B8C-83A1-F6EECF244321}">
                <p14:modId xmlns:p14="http://schemas.microsoft.com/office/powerpoint/2010/main" val="1614193615"/>
              </p:ext>
            </p:extLst>
          </p:nvPr>
        </p:nvGraphicFramePr>
        <p:xfrm>
          <a:off x="472706" y="851639"/>
          <a:ext cx="7845767" cy="377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187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472706" y="119701"/>
            <a:ext cx="8199207" cy="677108"/>
          </a:xfrm>
        </p:spPr>
        <p:txBody>
          <a:bodyPr/>
          <a:lstStyle/>
          <a:p>
            <a:r>
              <a:rPr lang="en-US" sz="2200" dirty="0">
                <a:solidFill>
                  <a:srgbClr val="002060"/>
                </a:solidFill>
                <a:latin typeface="Calibri" panose="020F0502020204030204" pitchFamily="34" charset="0"/>
                <a:ea typeface="MS Gothic" panose="020B0609070205080204" pitchFamily="49" charset="-128"/>
              </a:rPr>
              <a:t>5</a:t>
            </a:r>
            <a:r>
              <a:rPr lang="en-US" sz="2200" b="1" dirty="0">
                <a:solidFill>
                  <a:srgbClr val="002060"/>
                </a:solidFill>
                <a:effectLst/>
                <a:latin typeface="Calibri" panose="020F0502020204030204" pitchFamily="34" charset="0"/>
                <a:ea typeface="MS Gothic" panose="020B0609070205080204" pitchFamily="49" charset="-128"/>
              </a:rPr>
              <a:t>. Initial Challenges and Reasons for financing it through </a:t>
            </a:r>
            <a:br>
              <a:rPr lang="el-GR" sz="2200" b="1" dirty="0">
                <a:solidFill>
                  <a:srgbClr val="002060"/>
                </a:solidFill>
                <a:effectLst/>
                <a:latin typeface="Calibri" panose="020F0502020204030204" pitchFamily="34" charset="0"/>
                <a:ea typeface="MS Gothic" panose="020B0609070205080204" pitchFamily="49" charset="-128"/>
              </a:rPr>
            </a:br>
            <a:r>
              <a:rPr lang="en-US" sz="2200" b="1" dirty="0">
                <a:solidFill>
                  <a:srgbClr val="002060"/>
                </a:solidFill>
                <a:effectLst/>
                <a:latin typeface="Calibri" panose="020F0502020204030204" pitchFamily="34" charset="0"/>
                <a:ea typeface="MS Gothic" panose="020B0609070205080204" pitchFamily="49" charset="-128"/>
              </a:rPr>
              <a:t>EEA Grants </a:t>
            </a:r>
            <a:endParaRPr lang="en-GB" sz="2200" dirty="0"/>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graphicFrame>
        <p:nvGraphicFramePr>
          <p:cNvPr id="12" name="Diagram 11">
            <a:extLst>
              <a:ext uri="{FF2B5EF4-FFF2-40B4-BE49-F238E27FC236}">
                <a16:creationId xmlns:a16="http://schemas.microsoft.com/office/drawing/2014/main" id="{86015ED9-9B9F-965E-ECD1-4BEDCBFF9B16}"/>
              </a:ext>
            </a:extLst>
          </p:cNvPr>
          <p:cNvGraphicFramePr/>
          <p:nvPr>
            <p:extLst>
              <p:ext uri="{D42A27DB-BD31-4B8C-83A1-F6EECF244321}">
                <p14:modId xmlns:p14="http://schemas.microsoft.com/office/powerpoint/2010/main" val="1402322993"/>
              </p:ext>
            </p:extLst>
          </p:nvPr>
        </p:nvGraphicFramePr>
        <p:xfrm>
          <a:off x="472706" y="851639"/>
          <a:ext cx="7845767" cy="377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563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295366" y="160634"/>
            <a:ext cx="8199207" cy="430887"/>
          </a:xfrm>
        </p:spPr>
        <p:txBody>
          <a:bodyPr/>
          <a:lstStyle/>
          <a:p>
            <a:r>
              <a:rPr lang="el-GR" sz="2800" b="1" dirty="0">
                <a:solidFill>
                  <a:srgbClr val="002060"/>
                </a:solidFill>
                <a:effectLst/>
                <a:latin typeface="Calibri" panose="020F0502020204030204" pitchFamily="34" charset="0"/>
                <a:ea typeface="MS Gothic" panose="020B0609070205080204" pitchFamily="49" charset="-128"/>
              </a:rPr>
              <a:t>6</a:t>
            </a:r>
            <a:r>
              <a:rPr lang="en-US" sz="2800" dirty="0">
                <a:solidFill>
                  <a:srgbClr val="002060"/>
                </a:solidFill>
                <a:effectLst/>
                <a:latin typeface="Calibri" panose="020F0502020204030204" pitchFamily="34" charset="0"/>
                <a:ea typeface="MS Mincho" panose="02020609040205080304" pitchFamily="49" charset="-128"/>
              </a:rPr>
              <a:t>. </a:t>
            </a:r>
            <a:r>
              <a:rPr lang="en-US" sz="2800" dirty="0">
                <a:solidFill>
                  <a:srgbClr val="002060"/>
                </a:solidFill>
                <a:effectLst/>
                <a:latin typeface="Calibri" panose="020F0502020204030204" pitchFamily="34" charset="0"/>
                <a:ea typeface="MS Mincho" panose="02020609040205080304" pitchFamily="49" charset="-128"/>
                <a:cs typeface="Calibri" panose="020F0502020204030204" pitchFamily="34" charset="0"/>
              </a:rPr>
              <a:t>Results, </a:t>
            </a:r>
            <a:r>
              <a:rPr lang="en-US" sz="2800" dirty="0">
                <a:solidFill>
                  <a:srgbClr val="002060"/>
                </a:solidFill>
                <a:latin typeface="Calibri" panose="020F0502020204030204" pitchFamily="34" charset="0"/>
                <a:ea typeface="MS Mincho" panose="02020609040205080304" pitchFamily="49" charset="-128"/>
                <a:cs typeface="Calibri" panose="020F0502020204030204" pitchFamily="34" charset="0"/>
              </a:rPr>
              <a:t>a</a:t>
            </a:r>
            <a:r>
              <a:rPr lang="en-US" sz="2800" dirty="0">
                <a:solidFill>
                  <a:srgbClr val="002060"/>
                </a:solidFill>
                <a:effectLst/>
                <a:latin typeface="Calibri" panose="020F0502020204030204" pitchFamily="34" charset="0"/>
                <a:ea typeface="MS Mincho" panose="02020609040205080304" pitchFamily="49" charset="-128"/>
                <a:cs typeface="Calibri" panose="020F0502020204030204" pitchFamily="34" charset="0"/>
              </a:rPr>
              <a:t>chievements &amp; impact</a:t>
            </a:r>
            <a:endParaRPr lang="en-GB" sz="2800" dirty="0"/>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graphicFrame>
        <p:nvGraphicFramePr>
          <p:cNvPr id="12" name="Diagram 11">
            <a:extLst>
              <a:ext uri="{FF2B5EF4-FFF2-40B4-BE49-F238E27FC236}">
                <a16:creationId xmlns:a16="http://schemas.microsoft.com/office/drawing/2014/main" id="{86015ED9-9B9F-965E-ECD1-4BEDCBFF9B16}"/>
              </a:ext>
            </a:extLst>
          </p:cNvPr>
          <p:cNvGraphicFramePr/>
          <p:nvPr>
            <p:extLst>
              <p:ext uri="{D42A27DB-BD31-4B8C-83A1-F6EECF244321}">
                <p14:modId xmlns:p14="http://schemas.microsoft.com/office/powerpoint/2010/main" val="1477833466"/>
              </p:ext>
            </p:extLst>
          </p:nvPr>
        </p:nvGraphicFramePr>
        <p:xfrm>
          <a:off x="619868" y="693193"/>
          <a:ext cx="8524132" cy="4211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16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B9F6-9DDC-A62F-F802-3F25A2B75A35}"/>
              </a:ext>
            </a:extLst>
          </p:cNvPr>
          <p:cNvSpPr>
            <a:spLocks noGrp="1"/>
          </p:cNvSpPr>
          <p:nvPr>
            <p:ph type="title"/>
          </p:nvPr>
        </p:nvSpPr>
        <p:spPr/>
        <p:txBody>
          <a:bodyPr/>
          <a:lstStyle/>
          <a:p>
            <a:r>
              <a:rPr lang="en-US" dirty="0"/>
              <a:t>6. Results, achievements &amp; impact</a:t>
            </a:r>
          </a:p>
        </p:txBody>
      </p:sp>
      <p:sp>
        <p:nvSpPr>
          <p:cNvPr id="3" name="Content Placeholder 2">
            <a:extLst>
              <a:ext uri="{FF2B5EF4-FFF2-40B4-BE49-F238E27FC236}">
                <a16:creationId xmlns:a16="http://schemas.microsoft.com/office/drawing/2014/main" id="{D8D1C37D-BCA4-07A7-47E9-7DC4AE3C5F99}"/>
              </a:ext>
            </a:extLst>
          </p:cNvPr>
          <p:cNvSpPr>
            <a:spLocks noGrp="1"/>
          </p:cNvSpPr>
          <p:nvPr>
            <p:ph idx="1"/>
          </p:nvPr>
        </p:nvSpPr>
        <p:spPr>
          <a:xfrm>
            <a:off x="472396" y="1725203"/>
            <a:ext cx="8199207" cy="3612260"/>
          </a:xfrm>
        </p:spPr>
        <p:txBody>
          <a:bodyPr>
            <a:normAutofit/>
          </a:bodyPr>
          <a:lstStyle/>
          <a:p>
            <a:r>
              <a:rPr lang="en-US" sz="2000" dirty="0"/>
              <a:t>Has your project contributed to significant changes for the end beneficiaries, used innovative methods or won an award? </a:t>
            </a:r>
            <a:br>
              <a:rPr lang="en-US" sz="2000" dirty="0"/>
            </a:br>
            <a:r>
              <a:rPr lang="en-US" sz="2000" dirty="0"/>
              <a:t>Provide sufficient reasons why the project could be nominated as a Good practice. </a:t>
            </a:r>
            <a:br>
              <a:rPr lang="en-US" sz="2000" dirty="0"/>
            </a:br>
            <a:r>
              <a:rPr lang="en-US" sz="2000" dirty="0"/>
              <a:t>A “good practice" project is a project that fulfils at least one of the following criteria: a) has contributed to significant changes for the end beneficiaries b) has used innovative methods c) has won an award. </a:t>
            </a:r>
          </a:p>
          <a:p>
            <a:r>
              <a:rPr lang="en-US" sz="2000" dirty="0"/>
              <a:t> Describe the reasons why the project can be considered as completed or not partially completed in terms of it’s outcomes and objectives.</a:t>
            </a:r>
          </a:p>
        </p:txBody>
      </p:sp>
      <p:grpSp>
        <p:nvGrpSpPr>
          <p:cNvPr id="4" name="Group 3">
            <a:extLst>
              <a:ext uri="{FF2B5EF4-FFF2-40B4-BE49-F238E27FC236}">
                <a16:creationId xmlns:a16="http://schemas.microsoft.com/office/drawing/2014/main" id="{8474B134-8FF3-4B81-40AC-7E9EF120016A}"/>
              </a:ext>
            </a:extLst>
          </p:cNvPr>
          <p:cNvGrpSpPr/>
          <p:nvPr/>
        </p:nvGrpSpPr>
        <p:grpSpPr>
          <a:xfrm>
            <a:off x="547516" y="921882"/>
            <a:ext cx="7845767" cy="618290"/>
            <a:chOff x="0" y="1652539"/>
            <a:chExt cx="7845767" cy="618290"/>
          </a:xfrm>
          <a:scene3d>
            <a:camera prst="orthographicFront"/>
            <a:lightRig rig="flat" dir="t"/>
          </a:scene3d>
        </p:grpSpPr>
        <p:sp>
          <p:nvSpPr>
            <p:cNvPr id="5" name="Rectangle: Rounded Corners 4">
              <a:extLst>
                <a:ext uri="{FF2B5EF4-FFF2-40B4-BE49-F238E27FC236}">
                  <a16:creationId xmlns:a16="http://schemas.microsoft.com/office/drawing/2014/main" id="{94E304EF-0730-1ADF-DA24-125AD7995002}"/>
                </a:ext>
              </a:extLst>
            </p:cNvPr>
            <p:cNvSpPr/>
            <p:nvPr/>
          </p:nvSpPr>
          <p:spPr>
            <a:xfrm>
              <a:off x="0" y="1652539"/>
              <a:ext cx="7845767" cy="618290"/>
            </a:xfrm>
            <a:prstGeom prst="roundRect">
              <a:avLst/>
            </a:prstGeom>
            <a:solidFill>
              <a:schemeClr val="tx2">
                <a:lumMod val="10000"/>
                <a:lumOff val="90000"/>
              </a:schemeClr>
            </a:solidFill>
            <a:ln>
              <a:solidFill>
                <a:srgbClr val="92D050"/>
              </a:solidFill>
            </a:ln>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a:lstStyle/>
            <a:p>
              <a:endParaRPr lang="en-US"/>
            </a:p>
          </p:txBody>
        </p:sp>
        <p:sp>
          <p:nvSpPr>
            <p:cNvPr id="6" name="Rectangle: Rounded Corners 4">
              <a:extLst>
                <a:ext uri="{FF2B5EF4-FFF2-40B4-BE49-F238E27FC236}">
                  <a16:creationId xmlns:a16="http://schemas.microsoft.com/office/drawing/2014/main" id="{B9624B42-1B63-6B3F-CD5E-E5686B8D6595}"/>
                </a:ext>
              </a:extLst>
            </p:cNvPr>
            <p:cNvSpPr txBox="1"/>
            <p:nvPr/>
          </p:nvSpPr>
          <p:spPr>
            <a:xfrm>
              <a:off x="30182" y="1682721"/>
              <a:ext cx="7785403" cy="557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2">
                      <a:lumMod val="50000"/>
                    </a:schemeClr>
                  </a:solidFill>
                  <a:latin typeface="Calibri" panose="020F0502020204030204" pitchFamily="34" charset="0"/>
                  <a:cs typeface="Calibri" panose="020F0502020204030204" pitchFamily="34" charset="0"/>
                </a:rPr>
                <a:t>Content to include:</a:t>
              </a:r>
              <a:endParaRPr lang="en-US" sz="2400" kern="1200" dirty="0">
                <a:solidFill>
                  <a:schemeClr val="bg2">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0124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472706" y="242812"/>
            <a:ext cx="8199207" cy="430887"/>
          </a:xfrm>
        </p:spPr>
        <p:txBody>
          <a:bodyPr/>
          <a:lstStyle/>
          <a:p>
            <a:r>
              <a:rPr lang="en-US" sz="2800" dirty="0">
                <a:solidFill>
                  <a:srgbClr val="002060"/>
                </a:solidFill>
                <a:effectLst/>
                <a:latin typeface="Calibri" panose="020F0502020204030204" pitchFamily="34" charset="0"/>
                <a:ea typeface="MS Mincho" panose="02020609040205080304" pitchFamily="49" charset="-128"/>
                <a:cs typeface="Calibri" panose="020F0502020204030204" pitchFamily="34" charset="0"/>
              </a:rPr>
              <a:t>7. Challenges and Lessons Learned</a:t>
            </a:r>
            <a:endParaRPr lang="en-GB" sz="28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graphicFrame>
        <p:nvGraphicFramePr>
          <p:cNvPr id="12" name="Diagram 11">
            <a:extLst>
              <a:ext uri="{FF2B5EF4-FFF2-40B4-BE49-F238E27FC236}">
                <a16:creationId xmlns:a16="http://schemas.microsoft.com/office/drawing/2014/main" id="{86015ED9-9B9F-965E-ECD1-4BEDCBFF9B16}"/>
              </a:ext>
            </a:extLst>
          </p:cNvPr>
          <p:cNvGraphicFramePr/>
          <p:nvPr>
            <p:extLst>
              <p:ext uri="{D42A27DB-BD31-4B8C-83A1-F6EECF244321}">
                <p14:modId xmlns:p14="http://schemas.microsoft.com/office/powerpoint/2010/main" val="1061280967"/>
              </p:ext>
            </p:extLst>
          </p:nvPr>
        </p:nvGraphicFramePr>
        <p:xfrm>
          <a:off x="472087" y="693192"/>
          <a:ext cx="7845767" cy="3955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968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2FB8CE-3028-2A6C-AA6E-64EC5C28ADD1}"/>
              </a:ext>
            </a:extLst>
          </p:cNvPr>
          <p:cNvSpPr>
            <a:spLocks noGrp="1"/>
          </p:cNvSpPr>
          <p:nvPr>
            <p:ph type="title"/>
          </p:nvPr>
        </p:nvSpPr>
        <p:spPr>
          <a:xfrm>
            <a:off x="472620" y="2417623"/>
            <a:ext cx="8819162" cy="519433"/>
          </a:xfrm>
        </p:spPr>
        <p:txBody>
          <a:bodyPr wrap="square" anchor="ctr">
            <a:noAutofit/>
          </a:bodyPr>
          <a:lstStyle/>
          <a:p>
            <a:pPr>
              <a:lnSpc>
                <a:spcPct val="90000"/>
              </a:lnSpc>
            </a:pPr>
            <a:r>
              <a:rPr lang="en-US" sz="2800" dirty="0">
                <a:effectLst/>
              </a:rPr>
              <a:t>Think about the </a:t>
            </a:r>
            <a:br>
              <a:rPr lang="en-US" sz="2800" dirty="0">
                <a:effectLst/>
              </a:rPr>
            </a:br>
            <a:br>
              <a:rPr lang="en-US" sz="2800" dirty="0">
                <a:effectLst/>
              </a:rPr>
            </a:br>
            <a:r>
              <a:rPr lang="en-US" sz="2800" dirty="0">
                <a:effectLst/>
              </a:rPr>
              <a:t>whole life cycle of the project,</a:t>
            </a:r>
            <a:br>
              <a:rPr lang="en-US" sz="2800" dirty="0">
                <a:effectLst/>
              </a:rPr>
            </a:br>
            <a:r>
              <a:rPr lang="en-US" sz="2800" dirty="0">
                <a:effectLst/>
              </a:rPr>
              <a:t>complications noticed from situations left unattended</a:t>
            </a:r>
            <a:br>
              <a:rPr lang="en-US" sz="2800" dirty="0">
                <a:effectLst/>
              </a:rPr>
            </a:br>
            <a:r>
              <a:rPr lang="en-US" sz="2800" dirty="0">
                <a:effectLst/>
              </a:rPr>
              <a:t>risk </a:t>
            </a:r>
            <a:r>
              <a:rPr lang="en-US" sz="2800" dirty="0"/>
              <a:t>m</a:t>
            </a:r>
            <a:r>
              <a:rPr lang="en-US" sz="2800" dirty="0">
                <a:effectLst/>
              </a:rPr>
              <a:t>anagement approach, tolerance</a:t>
            </a:r>
            <a:br>
              <a:rPr lang="en-US" sz="2800" dirty="0">
                <a:effectLst/>
              </a:rPr>
            </a:br>
            <a:r>
              <a:rPr lang="en-US" sz="2800" dirty="0"/>
              <a:t>how changes were managed</a:t>
            </a:r>
            <a:br>
              <a:rPr lang="en-US" sz="2800" dirty="0">
                <a:effectLst/>
              </a:rPr>
            </a:br>
            <a:r>
              <a:rPr lang="en-US" sz="2800" dirty="0">
                <a:effectLst/>
              </a:rPr>
              <a:t>decisions and their timing from all stakeholders, </a:t>
            </a:r>
            <a:br>
              <a:rPr lang="en-US" sz="2800" dirty="0">
                <a:effectLst/>
              </a:rPr>
            </a:br>
            <a:r>
              <a:rPr lang="en-US" sz="2800" dirty="0">
                <a:effectLst/>
              </a:rPr>
              <a:t>unintended consequences,</a:t>
            </a:r>
            <a:br>
              <a:rPr lang="en-US" sz="2800" dirty="0">
                <a:effectLst/>
              </a:rPr>
            </a:br>
            <a:r>
              <a:rPr lang="en-US" sz="2800" dirty="0">
                <a:effectLst/>
              </a:rPr>
              <a:t>communication throughout </a:t>
            </a:r>
            <a:br>
              <a:rPr lang="en-US" sz="2800" dirty="0">
                <a:effectLst/>
              </a:rPr>
            </a:br>
            <a:r>
              <a:rPr lang="en-US" sz="2800" dirty="0">
                <a:effectLst/>
              </a:rPr>
              <a:t>organizational Support</a:t>
            </a:r>
            <a:br>
              <a:rPr lang="en-US" sz="2800" dirty="0">
                <a:effectLst/>
              </a:rPr>
            </a:br>
            <a:r>
              <a:rPr lang="en-US" sz="2800" dirty="0" err="1">
                <a:effectLst/>
              </a:rPr>
              <a:t>etc</a:t>
            </a:r>
            <a:r>
              <a:rPr lang="en-US" sz="2800" dirty="0">
                <a:effectLst/>
              </a:rPr>
              <a:t> </a:t>
            </a:r>
            <a:br>
              <a:rPr lang="en-US" sz="2800" dirty="0">
                <a:effectLst/>
              </a:rPr>
            </a:br>
            <a:endParaRPr lang="en-US" sz="2800" dirty="0"/>
          </a:p>
        </p:txBody>
      </p:sp>
    </p:spTree>
    <p:extLst>
      <p:ext uri="{BB962C8B-B14F-4D97-AF65-F5344CB8AC3E}">
        <p14:creationId xmlns:p14="http://schemas.microsoft.com/office/powerpoint/2010/main" val="859137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F8AC-19E0-17AB-AAE0-367352FB8A4E}"/>
              </a:ext>
            </a:extLst>
          </p:cNvPr>
          <p:cNvSpPr>
            <a:spLocks noGrp="1"/>
          </p:cNvSpPr>
          <p:nvPr>
            <p:ph type="title"/>
          </p:nvPr>
        </p:nvSpPr>
        <p:spPr>
          <a:xfrm>
            <a:off x="481856" y="909757"/>
            <a:ext cx="4330289" cy="3323987"/>
          </a:xfrm>
        </p:spPr>
        <p:txBody>
          <a:bodyPr/>
          <a:lstStyle/>
          <a:p>
            <a:r>
              <a:rPr lang="en-US" sz="2400" b="1" dirty="0"/>
              <a:t>Effective Communication is Critical</a:t>
            </a:r>
            <a:br>
              <a:rPr lang="en-US" sz="2400" b="1" dirty="0"/>
            </a:br>
            <a:br>
              <a:rPr lang="en-US" sz="2400" b="1" dirty="0"/>
            </a:br>
            <a:r>
              <a:rPr lang="en-US" sz="2400" b="1" dirty="0">
                <a:solidFill>
                  <a:srgbClr val="FFFF00"/>
                </a:solidFill>
              </a:rPr>
              <a:t>Lesson</a:t>
            </a:r>
            <a:r>
              <a:rPr lang="en-US" sz="2400" b="1" dirty="0"/>
              <a:t>:</a:t>
            </a:r>
            <a:r>
              <a:rPr lang="en-US" sz="2400" dirty="0"/>
              <a:t> Consistent and clear communication among all stakeholders prevents misunderstandings and ensures alignment.</a:t>
            </a:r>
            <a:br>
              <a:rPr lang="en-US" sz="2400" dirty="0"/>
            </a:br>
            <a:endParaRPr lang="en-US" sz="2400" dirty="0"/>
          </a:p>
        </p:txBody>
      </p:sp>
      <p:sp>
        <p:nvSpPr>
          <p:cNvPr id="5" name="TextBox 4">
            <a:extLst>
              <a:ext uri="{FF2B5EF4-FFF2-40B4-BE49-F238E27FC236}">
                <a16:creationId xmlns:a16="http://schemas.microsoft.com/office/drawing/2014/main" id="{753DA24B-6ECF-53BB-A26C-FD2703DE5C1E}"/>
              </a:ext>
            </a:extLst>
          </p:cNvPr>
          <p:cNvSpPr txBox="1"/>
          <p:nvPr/>
        </p:nvSpPr>
        <p:spPr>
          <a:xfrm>
            <a:off x="5179292" y="909757"/>
            <a:ext cx="3658343" cy="2954655"/>
          </a:xfrm>
          <a:prstGeom prst="rect">
            <a:avLst/>
          </a:prstGeom>
        </p:spPr>
        <p:txBody>
          <a:bodyPr vert="horz" wrap="square" lIns="0" tIns="0" rIns="0" bIns="0" rtlCol="0" anchor="ctr">
            <a:spAutoFit/>
          </a:bodyPr>
          <a:lstStyle>
            <a:lvl1pPr defTabSz="685697">
              <a:lnSpc>
                <a:spcPct val="100000"/>
              </a:lnSpc>
              <a:spcBef>
                <a:spcPct val="0"/>
              </a:spcBef>
              <a:buNone/>
              <a:defRPr sz="2400" b="1">
                <a:solidFill>
                  <a:schemeClr val="lt1"/>
                </a:solidFill>
                <a:latin typeface="+mj-lt"/>
                <a:ea typeface="+mj-ea"/>
                <a:cs typeface="+mj-cs"/>
              </a:defRPr>
            </a:lvl1pPr>
          </a:lstStyle>
          <a:p>
            <a:r>
              <a:rPr lang="en-US" dirty="0"/>
              <a:t>Defined Roles and Responsibilities</a:t>
            </a:r>
          </a:p>
          <a:p>
            <a:endParaRPr lang="en-US" dirty="0"/>
          </a:p>
          <a:p>
            <a:r>
              <a:rPr lang="en-US" dirty="0">
                <a:solidFill>
                  <a:srgbClr val="FFFF00"/>
                </a:solidFill>
              </a:rPr>
              <a:t>Lesson</a:t>
            </a:r>
            <a:r>
              <a:rPr lang="en-US" dirty="0"/>
              <a:t>: Clearly defined roles and responsibilities avoid confusion and overlapping duties.</a:t>
            </a:r>
          </a:p>
        </p:txBody>
      </p:sp>
    </p:spTree>
    <p:extLst>
      <p:ext uri="{BB962C8B-B14F-4D97-AF65-F5344CB8AC3E}">
        <p14:creationId xmlns:p14="http://schemas.microsoft.com/office/powerpoint/2010/main" val="1109683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F8AC-19E0-17AB-AAE0-367352FB8A4E}"/>
              </a:ext>
            </a:extLst>
          </p:cNvPr>
          <p:cNvSpPr>
            <a:spLocks noGrp="1"/>
          </p:cNvSpPr>
          <p:nvPr>
            <p:ph type="title"/>
          </p:nvPr>
        </p:nvSpPr>
        <p:spPr>
          <a:xfrm>
            <a:off x="481856" y="1279089"/>
            <a:ext cx="4330289" cy="2585323"/>
          </a:xfrm>
        </p:spPr>
        <p:txBody>
          <a:bodyPr/>
          <a:lstStyle/>
          <a:p>
            <a:r>
              <a:rPr lang="en-US" sz="2400" b="1" dirty="0"/>
              <a:t>Stakeholder Engagement</a:t>
            </a:r>
            <a:br>
              <a:rPr lang="en-US" sz="2400" b="1" dirty="0"/>
            </a:br>
            <a:br>
              <a:rPr lang="en-US" sz="2400" b="1" dirty="0"/>
            </a:br>
            <a:r>
              <a:rPr lang="en-US" sz="2400" b="1" dirty="0">
                <a:solidFill>
                  <a:srgbClr val="FFFF00"/>
                </a:solidFill>
              </a:rPr>
              <a:t>Lesson</a:t>
            </a:r>
            <a:r>
              <a:rPr lang="en-US" sz="2400" b="1" dirty="0"/>
              <a:t>:</a:t>
            </a:r>
            <a:r>
              <a:rPr lang="en-US" sz="2400" dirty="0"/>
              <a:t> Early and continuous engagement of stakeholders is essential for project buy-in and success..</a:t>
            </a:r>
            <a:br>
              <a:rPr lang="en-US" sz="2400" dirty="0"/>
            </a:br>
            <a:endParaRPr lang="en-US" sz="2400" dirty="0"/>
          </a:p>
        </p:txBody>
      </p:sp>
      <p:sp>
        <p:nvSpPr>
          <p:cNvPr id="5" name="TextBox 4">
            <a:extLst>
              <a:ext uri="{FF2B5EF4-FFF2-40B4-BE49-F238E27FC236}">
                <a16:creationId xmlns:a16="http://schemas.microsoft.com/office/drawing/2014/main" id="{753DA24B-6ECF-53BB-A26C-FD2703DE5C1E}"/>
              </a:ext>
            </a:extLst>
          </p:cNvPr>
          <p:cNvSpPr txBox="1"/>
          <p:nvPr/>
        </p:nvSpPr>
        <p:spPr>
          <a:xfrm>
            <a:off x="5243946" y="715977"/>
            <a:ext cx="3658343" cy="4062651"/>
          </a:xfrm>
          <a:prstGeom prst="rect">
            <a:avLst/>
          </a:prstGeom>
        </p:spPr>
        <p:txBody>
          <a:bodyPr vert="horz" wrap="square" lIns="0" tIns="0" rIns="0" bIns="0" rtlCol="0" anchor="ctr">
            <a:spAutoFit/>
          </a:bodyPr>
          <a:lstStyle>
            <a:lvl1pPr defTabSz="685697">
              <a:lnSpc>
                <a:spcPct val="100000"/>
              </a:lnSpc>
              <a:spcBef>
                <a:spcPct val="0"/>
              </a:spcBef>
              <a:buNone/>
              <a:defRPr sz="2400" b="1">
                <a:solidFill>
                  <a:schemeClr val="lt1"/>
                </a:solidFill>
                <a:latin typeface="+mj-lt"/>
                <a:ea typeface="+mj-ea"/>
                <a:cs typeface="+mj-cs"/>
              </a:defRPr>
            </a:lvl1pPr>
          </a:lstStyle>
          <a:p>
            <a:r>
              <a:rPr lang="en-US" dirty="0"/>
              <a:t>Realistic Planning and Scheduling</a:t>
            </a:r>
          </a:p>
          <a:p>
            <a:endParaRPr lang="en-US" dirty="0"/>
          </a:p>
          <a:p>
            <a:r>
              <a:rPr lang="en-US" dirty="0">
                <a:solidFill>
                  <a:srgbClr val="FFFF00"/>
                </a:solidFill>
              </a:rPr>
              <a:t>Lesson</a:t>
            </a:r>
            <a:r>
              <a:rPr lang="en-US" dirty="0"/>
              <a:t>: Overly optimistic schedules can lead to project delays and budget overruns.</a:t>
            </a:r>
            <a:br>
              <a:rPr lang="en-US" dirty="0"/>
            </a:br>
            <a:br>
              <a:rPr lang="en-US" dirty="0"/>
            </a:br>
            <a:r>
              <a:rPr lang="en-US" sz="1800" dirty="0"/>
              <a:t>A project faced significant delays because the initial timeline underestimated the time required for regulatory approvals.</a:t>
            </a:r>
            <a:endParaRPr lang="en-US" dirty="0"/>
          </a:p>
        </p:txBody>
      </p:sp>
    </p:spTree>
    <p:extLst>
      <p:ext uri="{BB962C8B-B14F-4D97-AF65-F5344CB8AC3E}">
        <p14:creationId xmlns:p14="http://schemas.microsoft.com/office/powerpoint/2010/main" val="1882037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F8AC-19E0-17AB-AAE0-367352FB8A4E}"/>
              </a:ext>
            </a:extLst>
          </p:cNvPr>
          <p:cNvSpPr>
            <a:spLocks noGrp="1"/>
          </p:cNvSpPr>
          <p:nvPr>
            <p:ph type="title"/>
          </p:nvPr>
        </p:nvSpPr>
        <p:spPr>
          <a:xfrm>
            <a:off x="481856" y="1279089"/>
            <a:ext cx="4330289" cy="2585323"/>
          </a:xfrm>
        </p:spPr>
        <p:txBody>
          <a:bodyPr/>
          <a:lstStyle/>
          <a:p>
            <a:r>
              <a:rPr lang="en-US" sz="2400" b="1" dirty="0"/>
              <a:t>Risk Management</a:t>
            </a:r>
            <a:br>
              <a:rPr lang="en-US" sz="2400" b="1" dirty="0"/>
            </a:br>
            <a:br>
              <a:rPr lang="en-US" sz="2400" b="1" dirty="0"/>
            </a:br>
            <a:r>
              <a:rPr lang="en-US" sz="2400" b="1" dirty="0">
                <a:solidFill>
                  <a:srgbClr val="FFFF00"/>
                </a:solidFill>
              </a:rPr>
              <a:t>Lesson</a:t>
            </a:r>
            <a:r>
              <a:rPr lang="en-US" sz="2400" b="1" dirty="0"/>
              <a:t>:</a:t>
            </a:r>
            <a:r>
              <a:rPr lang="en-US" sz="2400" dirty="0"/>
              <a:t> Identifying and managing risks proactively can prevent project derailment.</a:t>
            </a:r>
            <a:br>
              <a:rPr lang="en-US" sz="2400" dirty="0"/>
            </a:br>
            <a:endParaRPr lang="en-US" sz="2400" dirty="0"/>
          </a:p>
        </p:txBody>
      </p:sp>
      <p:sp>
        <p:nvSpPr>
          <p:cNvPr id="5" name="TextBox 4">
            <a:extLst>
              <a:ext uri="{FF2B5EF4-FFF2-40B4-BE49-F238E27FC236}">
                <a16:creationId xmlns:a16="http://schemas.microsoft.com/office/drawing/2014/main" id="{753DA24B-6ECF-53BB-A26C-FD2703DE5C1E}"/>
              </a:ext>
            </a:extLst>
          </p:cNvPr>
          <p:cNvSpPr txBox="1"/>
          <p:nvPr/>
        </p:nvSpPr>
        <p:spPr>
          <a:xfrm>
            <a:off x="5179291" y="642086"/>
            <a:ext cx="3658343" cy="4062651"/>
          </a:xfrm>
          <a:prstGeom prst="rect">
            <a:avLst/>
          </a:prstGeom>
        </p:spPr>
        <p:txBody>
          <a:bodyPr vert="horz" wrap="square" lIns="0" tIns="0" rIns="0" bIns="0" rtlCol="0" anchor="ctr">
            <a:spAutoFit/>
          </a:bodyPr>
          <a:lstStyle>
            <a:lvl1pPr defTabSz="685697">
              <a:lnSpc>
                <a:spcPct val="100000"/>
              </a:lnSpc>
              <a:spcBef>
                <a:spcPct val="0"/>
              </a:spcBef>
              <a:buNone/>
              <a:defRPr sz="2400" b="1">
                <a:solidFill>
                  <a:schemeClr val="lt1"/>
                </a:solidFill>
                <a:latin typeface="+mj-lt"/>
                <a:ea typeface="+mj-ea"/>
                <a:cs typeface="+mj-cs"/>
              </a:defRPr>
            </a:lvl1pPr>
          </a:lstStyle>
          <a:p>
            <a:r>
              <a:rPr lang="en-US" dirty="0"/>
              <a:t>Adaptability and Flexibility</a:t>
            </a:r>
          </a:p>
          <a:p>
            <a:endParaRPr lang="en-US" dirty="0"/>
          </a:p>
          <a:p>
            <a:r>
              <a:rPr lang="en-US" dirty="0">
                <a:solidFill>
                  <a:srgbClr val="FFFF00"/>
                </a:solidFill>
              </a:rPr>
              <a:t>Lesson</a:t>
            </a:r>
            <a:r>
              <a:rPr lang="en-US" dirty="0"/>
              <a:t>: Being adaptable to changes can help manage unexpected challenges effectively..</a:t>
            </a:r>
            <a:br>
              <a:rPr lang="en-US" dirty="0"/>
            </a:br>
            <a:br>
              <a:rPr lang="en-US" dirty="0"/>
            </a:br>
            <a:r>
              <a:rPr lang="en-US" sz="1800" dirty="0"/>
              <a:t>A project that was able to pivot in response to changing circumstances (e.g., economic shifts) saw better outcomes.</a:t>
            </a:r>
            <a:endParaRPr lang="en-US" dirty="0"/>
          </a:p>
        </p:txBody>
      </p:sp>
    </p:spTree>
    <p:extLst>
      <p:ext uri="{BB962C8B-B14F-4D97-AF65-F5344CB8AC3E}">
        <p14:creationId xmlns:p14="http://schemas.microsoft.com/office/powerpoint/2010/main" val="216814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F8AC-19E0-17AB-AAE0-367352FB8A4E}"/>
              </a:ext>
            </a:extLst>
          </p:cNvPr>
          <p:cNvSpPr>
            <a:spLocks noGrp="1"/>
          </p:cNvSpPr>
          <p:nvPr>
            <p:ph type="title"/>
          </p:nvPr>
        </p:nvSpPr>
        <p:spPr>
          <a:xfrm>
            <a:off x="481856" y="1279089"/>
            <a:ext cx="4330289" cy="2585323"/>
          </a:xfrm>
        </p:spPr>
        <p:txBody>
          <a:bodyPr/>
          <a:lstStyle/>
          <a:p>
            <a:r>
              <a:rPr lang="en-US" sz="2400" b="1" dirty="0"/>
              <a:t>Cultural Sensitivity</a:t>
            </a:r>
            <a:br>
              <a:rPr lang="en-US" sz="2400" b="1" dirty="0"/>
            </a:br>
            <a:br>
              <a:rPr lang="en-US" sz="2400" b="1" dirty="0"/>
            </a:br>
            <a:r>
              <a:rPr lang="en-US" sz="2400" b="1" dirty="0">
                <a:solidFill>
                  <a:srgbClr val="FFFF00"/>
                </a:solidFill>
              </a:rPr>
              <a:t>Lesson</a:t>
            </a:r>
            <a:r>
              <a:rPr lang="en-US" sz="2400" b="1" dirty="0"/>
              <a:t>:</a:t>
            </a:r>
            <a:r>
              <a:rPr lang="en-US" sz="2400" dirty="0"/>
              <a:t> Understanding and respecting cultural differences among stakeholders can enhance collaboration.</a:t>
            </a:r>
          </a:p>
        </p:txBody>
      </p:sp>
      <p:sp>
        <p:nvSpPr>
          <p:cNvPr id="5" name="TextBox 4">
            <a:extLst>
              <a:ext uri="{FF2B5EF4-FFF2-40B4-BE49-F238E27FC236}">
                <a16:creationId xmlns:a16="http://schemas.microsoft.com/office/drawing/2014/main" id="{753DA24B-6ECF-53BB-A26C-FD2703DE5C1E}"/>
              </a:ext>
            </a:extLst>
          </p:cNvPr>
          <p:cNvSpPr txBox="1"/>
          <p:nvPr/>
        </p:nvSpPr>
        <p:spPr>
          <a:xfrm>
            <a:off x="5179291" y="1196084"/>
            <a:ext cx="3658343" cy="2954655"/>
          </a:xfrm>
          <a:prstGeom prst="rect">
            <a:avLst/>
          </a:prstGeom>
        </p:spPr>
        <p:txBody>
          <a:bodyPr vert="horz" wrap="square" lIns="0" tIns="0" rIns="0" bIns="0" rtlCol="0" anchor="ctr">
            <a:spAutoFit/>
          </a:bodyPr>
          <a:lstStyle>
            <a:lvl1pPr defTabSz="685697">
              <a:lnSpc>
                <a:spcPct val="100000"/>
              </a:lnSpc>
              <a:spcBef>
                <a:spcPct val="0"/>
              </a:spcBef>
              <a:buNone/>
              <a:defRPr sz="2400" b="1">
                <a:solidFill>
                  <a:schemeClr val="lt1"/>
                </a:solidFill>
                <a:latin typeface="+mj-lt"/>
                <a:ea typeface="+mj-ea"/>
                <a:cs typeface="+mj-cs"/>
              </a:defRPr>
            </a:lvl1pPr>
          </a:lstStyle>
          <a:p>
            <a:r>
              <a:rPr lang="en-US" dirty="0"/>
              <a:t>Capacity Building</a:t>
            </a:r>
          </a:p>
          <a:p>
            <a:endParaRPr lang="en-US" dirty="0"/>
          </a:p>
          <a:p>
            <a:r>
              <a:rPr lang="en-US" dirty="0">
                <a:solidFill>
                  <a:srgbClr val="FFFF00"/>
                </a:solidFill>
              </a:rPr>
              <a:t>Lesson</a:t>
            </a:r>
            <a:r>
              <a:rPr lang="en-US" dirty="0"/>
              <a:t>: Building the capacity of local partners, user of services or products ensures sustainability and long-term impact.</a:t>
            </a:r>
          </a:p>
        </p:txBody>
      </p:sp>
    </p:spTree>
    <p:extLst>
      <p:ext uri="{BB962C8B-B14F-4D97-AF65-F5344CB8AC3E}">
        <p14:creationId xmlns:p14="http://schemas.microsoft.com/office/powerpoint/2010/main" val="310844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350946" y="229475"/>
            <a:ext cx="7766016" cy="673804"/>
          </a:xfrm>
        </p:spPr>
        <p:txBody>
          <a:bodyPr wrap="square" anchor="ctr">
            <a:normAutofit fontScale="90000"/>
          </a:bodyPr>
          <a:lstStyle/>
          <a:p>
            <a:r>
              <a:rPr lang="en-US" dirty="0"/>
              <a:t>The conclusive document that defines </a:t>
            </a:r>
            <a:br>
              <a:rPr lang="en-US" dirty="0"/>
            </a:br>
            <a:r>
              <a:rPr lang="en-US" dirty="0"/>
              <a:t>how your project concludes </a:t>
            </a:r>
            <a:endParaRPr lang="en-GB" dirty="0"/>
          </a:p>
        </p:txBody>
      </p:sp>
      <p:grpSp>
        <p:nvGrpSpPr>
          <p:cNvPr id="4" name="Group 3">
            <a:extLst>
              <a:ext uri="{FF2B5EF4-FFF2-40B4-BE49-F238E27FC236}">
                <a16:creationId xmlns:a16="http://schemas.microsoft.com/office/drawing/2014/main" id="{CADA5AAA-4E03-9A11-8D33-29DDA5C87008}"/>
              </a:ext>
            </a:extLst>
          </p:cNvPr>
          <p:cNvGrpSpPr/>
          <p:nvPr/>
        </p:nvGrpSpPr>
        <p:grpSpPr>
          <a:xfrm>
            <a:off x="7670714" y="110836"/>
            <a:ext cx="1380922" cy="1219200"/>
            <a:chOff x="7733414" y="0"/>
            <a:chExt cx="1410586"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561391" cy="468089"/>
            </a:xfrm>
            <a:prstGeom prst="rect">
              <a:avLst/>
            </a:prstGeom>
            <a:noFill/>
          </p:spPr>
          <p:txBody>
            <a:bodyPr wrap="none" rtlCol="0">
              <a:spAutoFit/>
            </a:bodyPr>
            <a:lstStyle/>
            <a:p>
              <a:pPr defTabSz="1659140">
                <a:spcAft>
                  <a:spcPts val="600"/>
                </a:spcAft>
              </a:pPr>
              <a:r>
                <a:rPr lang="en-US" sz="1200" b="1" kern="1200" dirty="0">
                  <a:solidFill>
                    <a:schemeClr val="bg1"/>
                  </a:solidFill>
                  <a:latin typeface="+mn-lt"/>
                  <a:ea typeface="+mn-ea"/>
                  <a:cs typeface="+mn-cs"/>
                </a:rPr>
                <a:t>Final </a:t>
              </a:r>
              <a:br>
                <a:rPr lang="en-US" sz="1200" b="1" kern="1200" dirty="0">
                  <a:solidFill>
                    <a:schemeClr val="bg1"/>
                  </a:solidFill>
                  <a:latin typeface="+mn-lt"/>
                  <a:ea typeface="+mn-ea"/>
                  <a:cs typeface="+mn-cs"/>
                </a:rPr>
              </a:br>
              <a:r>
                <a:rPr lang="en-US" sz="1200" b="1" kern="1200" dirty="0">
                  <a:solidFill>
                    <a:schemeClr val="bg1"/>
                  </a:solidFill>
                  <a:latin typeface="+mn-lt"/>
                  <a:ea typeface="+mn-ea"/>
                  <a:cs typeface="+mn-cs"/>
                </a:rPr>
                <a:t>Project</a:t>
              </a:r>
              <a:br>
                <a:rPr lang="en-US" sz="1200" b="1" kern="1200" dirty="0">
                  <a:solidFill>
                    <a:schemeClr val="bg1"/>
                  </a:solidFill>
                  <a:latin typeface="+mn-lt"/>
                  <a:ea typeface="+mn-ea"/>
                  <a:cs typeface="+mn-cs"/>
                </a:rPr>
              </a:br>
              <a:r>
                <a:rPr lang="en-US" sz="1200" b="1" kern="1200" dirty="0">
                  <a:solidFill>
                    <a:schemeClr val="bg1"/>
                  </a:solidFill>
                  <a:latin typeface="+mn-lt"/>
                  <a:ea typeface="+mn-ea"/>
                  <a:cs typeface="+mn-cs"/>
                </a:rPr>
                <a:t>Reporting</a:t>
              </a:r>
              <a:endParaRPr lang="en-GB" sz="600" b="1" dirty="0">
                <a:solidFill>
                  <a:schemeClr val="bg1"/>
                </a:solidFill>
              </a:endParaRPr>
            </a:p>
          </p:txBody>
        </p:sp>
      </p:grpSp>
      <p:graphicFrame>
        <p:nvGraphicFramePr>
          <p:cNvPr id="5" name="Content Placeholder 4">
            <a:extLst>
              <a:ext uri="{FF2B5EF4-FFF2-40B4-BE49-F238E27FC236}">
                <a16:creationId xmlns:a16="http://schemas.microsoft.com/office/drawing/2014/main" id="{F4418748-CCAD-3D93-2727-0B92D2C8EBAB}"/>
              </a:ext>
            </a:extLst>
          </p:cNvPr>
          <p:cNvGraphicFramePr>
            <a:graphicFrameLocks noGrp="1"/>
          </p:cNvGraphicFramePr>
          <p:nvPr>
            <p:ph idx="1"/>
            <p:extLst>
              <p:ext uri="{D42A27DB-BD31-4B8C-83A1-F6EECF244321}">
                <p14:modId xmlns:p14="http://schemas.microsoft.com/office/powerpoint/2010/main" val="4287740500"/>
              </p:ext>
            </p:extLst>
          </p:nvPr>
        </p:nvGraphicFramePr>
        <p:xfrm>
          <a:off x="282719" y="1168111"/>
          <a:ext cx="8578561" cy="344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 newspaper with black text on it&#10;&#10;Description automatically generated">
            <a:extLst>
              <a:ext uri="{FF2B5EF4-FFF2-40B4-BE49-F238E27FC236}">
                <a16:creationId xmlns:a16="http://schemas.microsoft.com/office/drawing/2014/main" id="{94AA7FE3-7093-B7ED-5B13-F273499F1F7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265362" y="1570184"/>
            <a:ext cx="1186378" cy="806737"/>
          </a:xfrm>
          <a:prstGeom prst="rect">
            <a:avLst/>
          </a:prstGeom>
          <a:blipFill rotWithShape="1">
            <a:blip r:embed="rId10">
              <a:extLst>
                <a:ext uri="{28A0092B-C50C-407E-A947-70E740481C1C}">
                  <a14:useLocalDpi xmlns:a14="http://schemas.microsoft.com/office/drawing/2010/main" val="0"/>
                </a:ext>
              </a:extLst>
            </a:blip>
            <a:srcRect/>
            <a:stretch>
              <a:fillRect t="-17000" b="-17000"/>
            </a:stretch>
          </a:blipFill>
          <a:ln w="12700" cap="flat" cmpd="sng" algn="ctr">
            <a:solidFill>
              <a:srgbClr val="FFFFFF">
                <a:hueOff val="0"/>
                <a:satOff val="0"/>
                <a:lumOff val="0"/>
                <a:alphaOff val="0"/>
              </a:srgbClr>
            </a:solidFill>
            <a:prstDash val="solid"/>
            <a:miter lim="800000"/>
          </a:ln>
          <a:effectLst/>
        </p:spPr>
      </p:pic>
    </p:spTree>
    <p:extLst>
      <p:ext uri="{BB962C8B-B14F-4D97-AF65-F5344CB8AC3E}">
        <p14:creationId xmlns:p14="http://schemas.microsoft.com/office/powerpoint/2010/main" val="425718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472706" y="242812"/>
            <a:ext cx="8199207" cy="430887"/>
          </a:xfrm>
        </p:spPr>
        <p:txBody>
          <a:bodyPr/>
          <a:lstStyle/>
          <a:p>
            <a:r>
              <a:rPr lang="en-US" sz="2800" dirty="0">
                <a:solidFill>
                  <a:srgbClr val="002060"/>
                </a:solidFill>
                <a:latin typeface="Calibri" panose="020F0502020204030204" pitchFamily="34" charset="0"/>
                <a:ea typeface="MS Mincho" panose="02020609040205080304" pitchFamily="49" charset="-128"/>
                <a:cs typeface="Calibri" panose="020F0502020204030204" pitchFamily="34" charset="0"/>
              </a:rPr>
              <a:t>8</a:t>
            </a:r>
            <a:r>
              <a:rPr lang="en-US" sz="2800" dirty="0">
                <a:solidFill>
                  <a:srgbClr val="002060"/>
                </a:solidFill>
                <a:effectLst/>
                <a:latin typeface="Calibri" panose="020F0502020204030204" pitchFamily="34" charset="0"/>
                <a:ea typeface="MS Mincho" panose="02020609040205080304" pitchFamily="49" charset="-128"/>
                <a:cs typeface="Calibri" panose="020F0502020204030204" pitchFamily="34" charset="0"/>
              </a:rPr>
              <a:t>. Durability of the results of the project</a:t>
            </a:r>
            <a:endParaRPr lang="en-GB" sz="28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graphicFrame>
        <p:nvGraphicFramePr>
          <p:cNvPr id="12" name="Diagram 11">
            <a:extLst>
              <a:ext uri="{FF2B5EF4-FFF2-40B4-BE49-F238E27FC236}">
                <a16:creationId xmlns:a16="http://schemas.microsoft.com/office/drawing/2014/main" id="{86015ED9-9B9F-965E-ECD1-4BEDCBFF9B16}"/>
              </a:ext>
            </a:extLst>
          </p:cNvPr>
          <p:cNvGraphicFramePr/>
          <p:nvPr>
            <p:extLst>
              <p:ext uri="{D42A27DB-BD31-4B8C-83A1-F6EECF244321}">
                <p14:modId xmlns:p14="http://schemas.microsoft.com/office/powerpoint/2010/main" val="3187602247"/>
              </p:ext>
            </p:extLst>
          </p:nvPr>
        </p:nvGraphicFramePr>
        <p:xfrm>
          <a:off x="592940" y="705293"/>
          <a:ext cx="7845767" cy="3955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2210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472706" y="242812"/>
            <a:ext cx="8199207" cy="430887"/>
          </a:xfrm>
        </p:spPr>
        <p:txBody>
          <a:bodyPr/>
          <a:lstStyle/>
          <a:p>
            <a:r>
              <a:rPr lang="en-US" sz="2800" dirty="0">
                <a:solidFill>
                  <a:srgbClr val="002060"/>
                </a:solidFill>
                <a:effectLst/>
                <a:latin typeface="Calibri" panose="020F0502020204030204" pitchFamily="34" charset="0"/>
                <a:ea typeface="MS Mincho" panose="02020609040205080304" pitchFamily="49" charset="-128"/>
                <a:cs typeface="Calibri" panose="020F0502020204030204" pitchFamily="34" charset="0"/>
              </a:rPr>
              <a:t>9. </a:t>
            </a:r>
            <a:r>
              <a:rPr lang="en-US" sz="2800" dirty="0">
                <a:solidFill>
                  <a:srgbClr val="002060"/>
                </a:solidFill>
                <a:latin typeface="Calibri" panose="020F0502020204030204" pitchFamily="34" charset="0"/>
                <a:ea typeface="MS Mincho" panose="02020609040205080304" pitchFamily="49" charset="-128"/>
                <a:cs typeface="Calibri" panose="020F0502020204030204" pitchFamily="34" charset="0"/>
              </a:rPr>
              <a:t>Bilateral results summary  </a:t>
            </a:r>
            <a:endParaRPr lang="en-GB" sz="28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graphicFrame>
        <p:nvGraphicFramePr>
          <p:cNvPr id="12" name="Diagram 11">
            <a:extLst>
              <a:ext uri="{FF2B5EF4-FFF2-40B4-BE49-F238E27FC236}">
                <a16:creationId xmlns:a16="http://schemas.microsoft.com/office/drawing/2014/main" id="{86015ED9-9B9F-965E-ECD1-4BEDCBFF9B16}"/>
              </a:ext>
            </a:extLst>
          </p:cNvPr>
          <p:cNvGraphicFramePr/>
          <p:nvPr>
            <p:extLst>
              <p:ext uri="{D42A27DB-BD31-4B8C-83A1-F6EECF244321}">
                <p14:modId xmlns:p14="http://schemas.microsoft.com/office/powerpoint/2010/main" val="2554825267"/>
              </p:ext>
            </p:extLst>
          </p:nvPr>
        </p:nvGraphicFramePr>
        <p:xfrm>
          <a:off x="592940" y="673699"/>
          <a:ext cx="7845767" cy="3955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047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F8AC-19E0-17AB-AAE0-367352FB8A4E}"/>
              </a:ext>
            </a:extLst>
          </p:cNvPr>
          <p:cNvSpPr>
            <a:spLocks noGrp="1"/>
          </p:cNvSpPr>
          <p:nvPr>
            <p:ph type="title"/>
          </p:nvPr>
        </p:nvSpPr>
        <p:spPr>
          <a:xfrm>
            <a:off x="175493" y="295735"/>
            <a:ext cx="4262582" cy="4216539"/>
          </a:xfrm>
        </p:spPr>
        <p:txBody>
          <a:bodyPr/>
          <a:lstStyle/>
          <a:p>
            <a:r>
              <a:rPr lang="en-US" sz="1800" b="1" dirty="0">
                <a:solidFill>
                  <a:srgbClr val="FFFF00"/>
                </a:solidFill>
              </a:rPr>
              <a:t>Examples</a:t>
            </a:r>
            <a:r>
              <a:rPr lang="en-US" sz="1800" b="1" dirty="0"/>
              <a:t> </a:t>
            </a:r>
            <a:br>
              <a:rPr lang="en-US" sz="1800" b="1" dirty="0"/>
            </a:br>
            <a:br>
              <a:rPr lang="en-US" sz="1800" b="1" dirty="0"/>
            </a:br>
            <a:r>
              <a:rPr lang="en-US" sz="2000" b="1" dirty="0"/>
              <a:t>Together we </a:t>
            </a:r>
            <a:br>
              <a:rPr lang="en-US" sz="2000" b="1" dirty="0"/>
            </a:br>
            <a:br>
              <a:rPr lang="en-US" sz="2000" b="1" dirty="0"/>
            </a:br>
            <a:r>
              <a:rPr lang="en-US" sz="2000" b="1" dirty="0"/>
              <a:t>-achieved shared results (e.g. solved a particular issue through sharing experience, knowledge, know-how or working together for joint results)</a:t>
            </a:r>
            <a:br>
              <a:rPr lang="en-US" sz="2000" b="1" dirty="0"/>
            </a:br>
            <a:br>
              <a:rPr lang="en-US" sz="2000" b="1" dirty="0"/>
            </a:br>
            <a:r>
              <a:rPr lang="en-US" sz="2000" b="1" dirty="0"/>
              <a:t>-improved knowledge and mutual understanding developed between entities involved</a:t>
            </a:r>
            <a:br>
              <a:rPr lang="en-US" sz="2000" dirty="0"/>
            </a:br>
            <a:endParaRPr lang="en-US" sz="1800" b="1" dirty="0"/>
          </a:p>
        </p:txBody>
      </p:sp>
      <p:sp>
        <p:nvSpPr>
          <p:cNvPr id="4" name="TextBox 3">
            <a:extLst>
              <a:ext uri="{FF2B5EF4-FFF2-40B4-BE49-F238E27FC236}">
                <a16:creationId xmlns:a16="http://schemas.microsoft.com/office/drawing/2014/main" id="{02EEB2D1-2DF6-991D-EF5D-10172678D60F}"/>
              </a:ext>
            </a:extLst>
          </p:cNvPr>
          <p:cNvSpPr txBox="1"/>
          <p:nvPr/>
        </p:nvSpPr>
        <p:spPr>
          <a:xfrm>
            <a:off x="4705926" y="360297"/>
            <a:ext cx="4373419" cy="4154984"/>
          </a:xfrm>
          <a:prstGeom prst="rect">
            <a:avLst/>
          </a:prstGeom>
        </p:spPr>
        <p:txBody>
          <a:bodyPr vert="horz" wrap="square" lIns="0" tIns="0" rIns="0" bIns="0" rtlCol="0" anchor="ctr">
            <a:spAutoFit/>
          </a:bodyPr>
          <a:lstStyle>
            <a:lvl1pPr defTabSz="685697">
              <a:lnSpc>
                <a:spcPct val="100000"/>
              </a:lnSpc>
              <a:spcBef>
                <a:spcPct val="0"/>
              </a:spcBef>
              <a:buNone/>
              <a:defRPr sz="1800" b="1">
                <a:solidFill>
                  <a:srgbClr val="FFFF00"/>
                </a:solidFill>
                <a:latin typeface="+mj-lt"/>
                <a:ea typeface="+mj-ea"/>
                <a:cs typeface="+mj-cs"/>
              </a:defRPr>
            </a:lvl1pPr>
          </a:lstStyle>
          <a:p>
            <a:r>
              <a:rPr lang="en-US" dirty="0">
                <a:solidFill>
                  <a:schemeClr val="bg1"/>
                </a:solidFill>
              </a:rPr>
              <a:t>- generated broader interest in our project from our stakeholders</a:t>
            </a:r>
            <a:br>
              <a:rPr lang="en-US" dirty="0">
                <a:solidFill>
                  <a:schemeClr val="bg1"/>
                </a:solidFill>
              </a:rPr>
            </a:br>
            <a:br>
              <a:rPr lang="en-US" dirty="0">
                <a:solidFill>
                  <a:schemeClr val="bg1"/>
                </a:solidFill>
              </a:rPr>
            </a:br>
            <a:r>
              <a:rPr lang="en-US" dirty="0">
                <a:solidFill>
                  <a:schemeClr val="bg1"/>
                </a:solidFill>
              </a:rPr>
              <a:t>- had wider effects beyond the project (e.g. our results are being used in other contexts, or we are working together on other issues now)</a:t>
            </a:r>
            <a:br>
              <a:rPr lang="en-US" dirty="0">
                <a:solidFill>
                  <a:schemeClr val="bg1"/>
                </a:solidFill>
              </a:rPr>
            </a:br>
            <a:br>
              <a:rPr lang="en-US" dirty="0">
                <a:solidFill>
                  <a:schemeClr val="bg1"/>
                </a:solidFill>
              </a:rPr>
            </a:br>
            <a:r>
              <a:rPr lang="en-US" dirty="0">
                <a:solidFill>
                  <a:schemeClr val="bg1"/>
                </a:solidFill>
              </a:rPr>
              <a:t>- extended to the regional and/or European level (towards EU and its institutions)</a:t>
            </a:r>
            <a:br>
              <a:rPr lang="en-US" dirty="0">
                <a:solidFill>
                  <a:schemeClr val="bg1"/>
                </a:solidFill>
              </a:rPr>
            </a:br>
            <a:br>
              <a:rPr lang="en-US" dirty="0">
                <a:solidFill>
                  <a:schemeClr val="bg1"/>
                </a:solidFill>
              </a:rPr>
            </a:br>
            <a:r>
              <a:rPr lang="en-US" dirty="0">
                <a:solidFill>
                  <a:schemeClr val="bg1"/>
                </a:solidFill>
              </a:rPr>
              <a:t>- led to increased visibility (e.g. media coverage in connection with bilateral activity)</a:t>
            </a:r>
          </a:p>
        </p:txBody>
      </p:sp>
    </p:spTree>
    <p:extLst>
      <p:ext uri="{BB962C8B-B14F-4D97-AF65-F5344CB8AC3E}">
        <p14:creationId xmlns:p14="http://schemas.microsoft.com/office/powerpoint/2010/main" val="3902139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F8AC-19E0-17AB-AAE0-367352FB8A4E}"/>
              </a:ext>
            </a:extLst>
          </p:cNvPr>
          <p:cNvSpPr>
            <a:spLocks noGrp="1"/>
          </p:cNvSpPr>
          <p:nvPr>
            <p:ph type="title"/>
          </p:nvPr>
        </p:nvSpPr>
        <p:spPr>
          <a:xfrm>
            <a:off x="929037" y="951386"/>
            <a:ext cx="7932471" cy="3016210"/>
          </a:xfrm>
        </p:spPr>
        <p:txBody>
          <a:bodyPr/>
          <a:lstStyle/>
          <a:p>
            <a:r>
              <a:rPr lang="en-US" sz="1800" b="1" dirty="0">
                <a:solidFill>
                  <a:srgbClr val="FFFF00"/>
                </a:solidFill>
              </a:rPr>
              <a:t>Examples</a:t>
            </a:r>
            <a:r>
              <a:rPr lang="en-US" sz="1800" b="1" dirty="0"/>
              <a:t> </a:t>
            </a:r>
            <a:br>
              <a:rPr lang="en-US" sz="1800" b="1" dirty="0"/>
            </a:br>
            <a:br>
              <a:rPr lang="en-US" sz="1800" b="1" dirty="0"/>
            </a:br>
            <a:r>
              <a:rPr lang="en-US" sz="2000" b="1" dirty="0"/>
              <a:t>The Donor Partner was involved in the project by</a:t>
            </a:r>
            <a:br>
              <a:rPr lang="en-US" sz="2000" b="1" dirty="0"/>
            </a:br>
            <a:r>
              <a:rPr lang="en-US" sz="2000" b="1" dirty="0"/>
              <a:t> </a:t>
            </a:r>
            <a:br>
              <a:rPr lang="en-US" sz="2000" b="1" dirty="0"/>
            </a:br>
            <a:r>
              <a:rPr lang="en-US" sz="2000" b="1" dirty="0"/>
              <a:t>- attending events in our project</a:t>
            </a:r>
            <a:br>
              <a:rPr lang="en-US" sz="2000" b="1" dirty="0"/>
            </a:br>
            <a:r>
              <a:rPr lang="en-US" sz="2000" dirty="0"/>
              <a:t>- c</a:t>
            </a:r>
            <a:r>
              <a:rPr lang="en-US" sz="2000" b="1" dirty="0"/>
              <a:t>ontributing with presentations and/or input to events</a:t>
            </a:r>
            <a:br>
              <a:rPr lang="en-US" sz="2000" b="1" dirty="0"/>
            </a:br>
            <a:r>
              <a:rPr lang="en-US" sz="2000" b="1" dirty="0"/>
              <a:t>- </a:t>
            </a:r>
            <a:r>
              <a:rPr lang="en-US" sz="2000" b="1" dirty="0" err="1"/>
              <a:t>prociding</a:t>
            </a:r>
            <a:r>
              <a:rPr lang="en-US" sz="2000" b="1" dirty="0"/>
              <a:t> capacity building in our project (in the form of training, etc.)</a:t>
            </a:r>
            <a:br>
              <a:rPr lang="en-US" sz="2000" b="1" dirty="0"/>
            </a:br>
            <a:r>
              <a:rPr lang="en-US" sz="2000" b="1" dirty="0"/>
              <a:t>- working with us to find common solutions to shared challenges in the project</a:t>
            </a:r>
            <a:endParaRPr lang="en-US" sz="1800" b="1" dirty="0"/>
          </a:p>
        </p:txBody>
      </p:sp>
    </p:spTree>
    <p:extLst>
      <p:ext uri="{BB962C8B-B14F-4D97-AF65-F5344CB8AC3E}">
        <p14:creationId xmlns:p14="http://schemas.microsoft.com/office/powerpoint/2010/main" val="2325729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F8AC-19E0-17AB-AAE0-367352FB8A4E}"/>
              </a:ext>
            </a:extLst>
          </p:cNvPr>
          <p:cNvSpPr>
            <a:spLocks noGrp="1"/>
          </p:cNvSpPr>
          <p:nvPr>
            <p:ph type="title"/>
          </p:nvPr>
        </p:nvSpPr>
        <p:spPr>
          <a:xfrm>
            <a:off x="929037" y="951386"/>
            <a:ext cx="7932471" cy="3016210"/>
          </a:xfrm>
        </p:spPr>
        <p:txBody>
          <a:bodyPr/>
          <a:lstStyle/>
          <a:p>
            <a:r>
              <a:rPr lang="en-US" sz="1800" b="1" dirty="0">
                <a:solidFill>
                  <a:srgbClr val="FFFF00"/>
                </a:solidFill>
              </a:rPr>
              <a:t>Examples</a:t>
            </a:r>
            <a:r>
              <a:rPr lang="en-US" sz="1800" b="1" dirty="0"/>
              <a:t> </a:t>
            </a:r>
            <a:br>
              <a:rPr lang="en-US" sz="1800" b="1" dirty="0"/>
            </a:br>
            <a:br>
              <a:rPr lang="en-US" sz="1800" b="1" dirty="0"/>
            </a:br>
            <a:r>
              <a:rPr lang="en-US" sz="2000" b="1" dirty="0"/>
              <a:t>After the project is completed, the cooperation with the DPP(s) will  </a:t>
            </a:r>
            <a:br>
              <a:rPr lang="en-US" sz="2000" b="1" dirty="0"/>
            </a:br>
            <a:r>
              <a:rPr lang="en-US" sz="2000" b="1" dirty="0"/>
              <a:t> </a:t>
            </a:r>
            <a:br>
              <a:rPr lang="en-US" sz="2000" b="1" dirty="0"/>
            </a:br>
            <a:r>
              <a:rPr lang="en-US" sz="2000" b="1" dirty="0"/>
              <a:t>- continue, a formal cooperation agreement is in place</a:t>
            </a:r>
            <a:br>
              <a:rPr lang="en-US" sz="2000" b="1" dirty="0"/>
            </a:br>
            <a:r>
              <a:rPr lang="en-US" sz="2000" dirty="0"/>
              <a:t>- </a:t>
            </a:r>
            <a:r>
              <a:rPr lang="en-US" sz="2000" b="1" dirty="0"/>
              <a:t>continue, according to a plan which is being drafted </a:t>
            </a:r>
            <a:br>
              <a:rPr lang="en-US" sz="2000" b="1" dirty="0"/>
            </a:br>
            <a:r>
              <a:rPr lang="en-US" sz="2000" b="1" dirty="0"/>
              <a:t>- a contact </a:t>
            </a:r>
            <a:r>
              <a:rPr lang="en-US" sz="2000" dirty="0"/>
              <a:t>may continue </a:t>
            </a:r>
            <a:r>
              <a:rPr lang="en-US" sz="2000" b="1" dirty="0"/>
              <a:t>but no concrete plans for cooperation to date</a:t>
            </a:r>
            <a:br>
              <a:rPr lang="en-US" sz="2000" b="1" dirty="0"/>
            </a:br>
            <a:r>
              <a:rPr lang="en-US" sz="2000" b="1" dirty="0"/>
              <a:t>- not continue</a:t>
            </a:r>
            <a:endParaRPr lang="en-US" sz="1800" b="1" dirty="0"/>
          </a:p>
        </p:txBody>
      </p:sp>
    </p:spTree>
    <p:extLst>
      <p:ext uri="{BB962C8B-B14F-4D97-AF65-F5344CB8AC3E}">
        <p14:creationId xmlns:p14="http://schemas.microsoft.com/office/powerpoint/2010/main" val="1662291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472395" y="208663"/>
            <a:ext cx="8199207" cy="800219"/>
          </a:xfrm>
        </p:spPr>
        <p:txBody>
          <a:bodyPr/>
          <a:lstStyle/>
          <a:p>
            <a:r>
              <a:rPr lang="en-US" sz="2800" dirty="0">
                <a:solidFill>
                  <a:srgbClr val="0F3C74"/>
                </a:solidFill>
                <a:latin typeface="Calibri" panose="020F0502020204030204" pitchFamily="34" charset="0"/>
                <a:cs typeface="Calibri" panose="020F0502020204030204" pitchFamily="34" charset="0"/>
              </a:rPr>
              <a:t>Example : </a:t>
            </a:r>
            <a:r>
              <a:rPr lang="en-US" sz="2800" dirty="0" err="1">
                <a:solidFill>
                  <a:srgbClr val="0F3C74"/>
                </a:solidFill>
                <a:latin typeface="Calibri" panose="020F0502020204030204" pitchFamily="34" charset="0"/>
                <a:cs typeface="Calibri" panose="020F0502020204030204" pitchFamily="34" charset="0"/>
              </a:rPr>
              <a:t>Pharmarine</a:t>
            </a:r>
            <a:br>
              <a:rPr lang="el-GR" sz="2800" dirty="0"/>
            </a:br>
            <a:r>
              <a:rPr lang="en-US" sz="2400" dirty="0">
                <a:solidFill>
                  <a:schemeClr val="tx1">
                    <a:lumMod val="65000"/>
                    <a:lumOff val="35000"/>
                  </a:schemeClr>
                </a:solidFill>
                <a:latin typeface="Calibri" panose="020F0502020204030204" pitchFamily="34" charset="0"/>
                <a:cs typeface="Calibri" panose="020F0502020204030204" pitchFamily="34" charset="0"/>
              </a:rPr>
              <a:t>Project results</a:t>
            </a:r>
            <a:endParaRPr lang="en-GB" sz="2400" dirty="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sp>
        <p:nvSpPr>
          <p:cNvPr id="10" name="Content Placeholder 9">
            <a:extLst>
              <a:ext uri="{FF2B5EF4-FFF2-40B4-BE49-F238E27FC236}">
                <a16:creationId xmlns:a16="http://schemas.microsoft.com/office/drawing/2014/main" id="{9E1114A4-0938-CBF6-A864-176C70C2CE19}"/>
              </a:ext>
            </a:extLst>
          </p:cNvPr>
          <p:cNvSpPr>
            <a:spLocks noGrp="1"/>
          </p:cNvSpPr>
          <p:nvPr>
            <p:ph idx="1"/>
          </p:nvPr>
        </p:nvSpPr>
        <p:spPr>
          <a:xfrm>
            <a:off x="472394" y="1008882"/>
            <a:ext cx="8199207" cy="361226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nSpc>
                <a:spcPct val="120000"/>
              </a:lnSpc>
              <a:spcAft>
                <a:spcPts val="800"/>
              </a:spcAft>
              <a:buFont typeface="Wingdings" panose="05000000000000000000" pitchFamily="2" charset="2"/>
              <a:buChar char="q"/>
            </a:pPr>
            <a:r>
              <a:rPr lang="en-US" sz="1600" b="1" dirty="0">
                <a:solidFill>
                  <a:schemeClr val="bg2">
                    <a:lumMod val="50000"/>
                  </a:schemeClr>
                </a:solidFill>
                <a:latin typeface="Calibri" panose="020F0502020204030204" pitchFamily="34" charset="0"/>
                <a:cs typeface="Calibri" panose="020F0502020204030204" pitchFamily="34" charset="0"/>
              </a:rPr>
              <a:t>What were the issues or challenges the project </a:t>
            </a:r>
            <a:r>
              <a:rPr lang="en-US" sz="1600" b="1" dirty="0">
                <a:latin typeface="Calibri" panose="020F0502020204030204" pitchFamily="34" charset="0"/>
                <a:cs typeface="Calibri" panose="020F0502020204030204" pitchFamily="34" charset="0"/>
              </a:rPr>
              <a:t>aimed to address?</a:t>
            </a:r>
            <a:endParaRPr lang="en-GB" sz="1600" b="1" dirty="0">
              <a:latin typeface="Calibri" panose="020F0502020204030204" pitchFamily="34" charset="0"/>
              <a:cs typeface="Calibri" panose="020F0502020204030204" pitchFamily="34" charset="0"/>
            </a:endParaRPr>
          </a:p>
          <a:p>
            <a:pPr marL="0" indent="0">
              <a:lnSpc>
                <a:spcPct val="120000"/>
              </a:lnSpc>
              <a:spcAft>
                <a:spcPts val="800"/>
              </a:spcAft>
              <a:buNone/>
            </a:pPr>
            <a:r>
              <a:rPr lang="en-US" sz="1600" dirty="0">
                <a:solidFill>
                  <a:schemeClr val="bg2">
                    <a:lumMod val="50000"/>
                  </a:schemeClr>
                </a:solidFill>
                <a:latin typeface="Calibri" panose="020F0502020204030204" pitchFamily="34" charset="0"/>
                <a:cs typeface="Calibri" panose="020F0502020204030204" pitchFamily="34" charset="0"/>
              </a:rPr>
              <a:t>Access to safe, effective, and high-quality medicines is important for a healthy society. However, while the availability of medication greatly improves the health and well-being of society, the production of medicines can sometimes have negative effects on the environment. The </a:t>
            </a:r>
            <a:r>
              <a:rPr lang="en-US" sz="1600" dirty="0" err="1">
                <a:solidFill>
                  <a:schemeClr val="bg2">
                    <a:lumMod val="50000"/>
                  </a:schemeClr>
                </a:solidFill>
                <a:latin typeface="Calibri" panose="020F0502020204030204" pitchFamily="34" charset="0"/>
                <a:cs typeface="Calibri" panose="020F0502020204030204" pitchFamily="34" charset="0"/>
              </a:rPr>
              <a:t>Pharmarine</a:t>
            </a:r>
            <a:r>
              <a:rPr lang="en-US" sz="1600" dirty="0">
                <a:solidFill>
                  <a:schemeClr val="bg2">
                    <a:lumMod val="50000"/>
                  </a:schemeClr>
                </a:solidFill>
                <a:latin typeface="Calibri" panose="020F0502020204030204" pitchFamily="34" charset="0"/>
                <a:cs typeface="Calibri" panose="020F0502020204030204" pitchFamily="34" charset="0"/>
              </a:rPr>
              <a:t> project </a:t>
            </a:r>
            <a:r>
              <a:rPr lang="en-US" sz="1600" b="1" dirty="0">
                <a:solidFill>
                  <a:schemeClr val="bg2">
                    <a:lumMod val="50000"/>
                  </a:schemeClr>
                </a:solidFill>
                <a:latin typeface="Calibri" panose="020F0502020204030204" pitchFamily="34" charset="0"/>
                <a:cs typeface="Calibri" panose="020F0502020204030204" pitchFamily="34" charset="0"/>
              </a:rPr>
              <a:t>aimed to </a:t>
            </a:r>
            <a:r>
              <a:rPr lang="en-US" sz="1600" dirty="0">
                <a:solidFill>
                  <a:schemeClr val="bg2">
                    <a:lumMod val="50000"/>
                  </a:schemeClr>
                </a:solidFill>
                <a:latin typeface="Calibri" panose="020F0502020204030204" pitchFamily="34" charset="0"/>
                <a:cs typeface="Calibri" panose="020F0502020204030204" pitchFamily="34" charset="0"/>
              </a:rPr>
              <a:t>investigate the extent to which human drugs can be found in oceans and how they impact life marine life.</a:t>
            </a:r>
            <a:endParaRPr lang="en-GB" sz="1600" dirty="0">
              <a:solidFill>
                <a:schemeClr val="bg2">
                  <a:lumMod val="50000"/>
                </a:schemeClr>
              </a:solidFill>
              <a:latin typeface="Calibri" panose="020F0502020204030204" pitchFamily="34" charset="0"/>
              <a:cs typeface="Calibri" panose="020F0502020204030204" pitchFamily="34" charset="0"/>
            </a:endParaRPr>
          </a:p>
          <a:p>
            <a:pPr>
              <a:lnSpc>
                <a:spcPct val="120000"/>
              </a:lnSpc>
              <a:spcAft>
                <a:spcPts val="800"/>
              </a:spcAft>
              <a:buFont typeface="Wingdings" panose="05000000000000000000" pitchFamily="2" charset="2"/>
              <a:buChar char="q"/>
            </a:pPr>
            <a:r>
              <a:rPr lang="en-US" sz="1600" b="1" dirty="0">
                <a:solidFill>
                  <a:schemeClr val="bg2">
                    <a:lumMod val="50000"/>
                  </a:schemeClr>
                </a:solidFill>
                <a:latin typeface="Calibri" panose="020F0502020204030204" pitchFamily="34" charset="0"/>
                <a:cs typeface="Calibri" panose="020F0502020204030204" pitchFamily="34" charset="0"/>
              </a:rPr>
              <a:t>What did the project do? (describe the activities and outputs)</a:t>
            </a:r>
            <a:endParaRPr lang="en-GB" sz="1600" b="1" dirty="0">
              <a:solidFill>
                <a:schemeClr val="bg2">
                  <a:lumMod val="50000"/>
                </a:schemeClr>
              </a:solidFill>
              <a:latin typeface="Calibri" panose="020F0502020204030204" pitchFamily="34" charset="0"/>
              <a:cs typeface="Calibri" panose="020F0502020204030204" pitchFamily="34" charset="0"/>
            </a:endParaRPr>
          </a:p>
          <a:p>
            <a:pPr marL="0" indent="0">
              <a:lnSpc>
                <a:spcPct val="120000"/>
              </a:lnSpc>
              <a:spcAft>
                <a:spcPts val="800"/>
              </a:spcAft>
              <a:buNone/>
            </a:pPr>
            <a:r>
              <a:rPr lang="en-US" sz="1600" dirty="0">
                <a:solidFill>
                  <a:schemeClr val="bg2">
                    <a:lumMod val="50000"/>
                  </a:schemeClr>
                </a:solidFill>
                <a:latin typeface="Calibri" panose="020F0502020204030204" pitchFamily="34" charset="0"/>
                <a:cs typeface="Calibri" panose="020F0502020204030204" pitchFamily="34" charset="0"/>
              </a:rPr>
              <a:t>The large-scale project brought together Polish and Norwegian scientists on two field expeditions to [site 1] and [site 2]. In the first expedition, a large research vessel sailed from Poland along the Scandinavian Peninsula to Spitsbergen in the North. 30 water samples were collected representing different water masses and geographical regions. In the second expedition [describe]…………..</a:t>
            </a:r>
            <a:endParaRPr lang="en-GB" sz="1600" dirty="0">
              <a:solidFill>
                <a:schemeClr val="bg2">
                  <a:lumMod val="50000"/>
                </a:schemeClr>
              </a:solidFill>
              <a:latin typeface="Calibri" panose="020F0502020204030204" pitchFamily="34" charset="0"/>
              <a:cs typeface="Calibri" panose="020F0502020204030204" pitchFamily="34" charset="0"/>
            </a:endParaRPr>
          </a:p>
          <a:p>
            <a:endParaRPr lang="en-US" sz="1600" dirty="0"/>
          </a:p>
        </p:txBody>
      </p:sp>
    </p:spTree>
    <p:extLst>
      <p:ext uri="{BB962C8B-B14F-4D97-AF65-F5344CB8AC3E}">
        <p14:creationId xmlns:p14="http://schemas.microsoft.com/office/powerpoint/2010/main" val="1586907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472395" y="208663"/>
            <a:ext cx="8199207" cy="800219"/>
          </a:xfrm>
        </p:spPr>
        <p:txBody>
          <a:bodyPr/>
          <a:lstStyle/>
          <a:p>
            <a:r>
              <a:rPr lang="en-US" sz="2800" dirty="0">
                <a:solidFill>
                  <a:srgbClr val="0F3C74"/>
                </a:solidFill>
                <a:latin typeface="Calibri" panose="020F0502020204030204" pitchFamily="34" charset="0"/>
                <a:cs typeface="Calibri" panose="020F0502020204030204" pitchFamily="34" charset="0"/>
              </a:rPr>
              <a:t>Example : </a:t>
            </a:r>
            <a:r>
              <a:rPr lang="en-US" sz="2800" dirty="0" err="1">
                <a:solidFill>
                  <a:srgbClr val="0F3C74"/>
                </a:solidFill>
                <a:latin typeface="Calibri" panose="020F0502020204030204" pitchFamily="34" charset="0"/>
                <a:cs typeface="Calibri" panose="020F0502020204030204" pitchFamily="34" charset="0"/>
              </a:rPr>
              <a:t>Pharmarine</a:t>
            </a:r>
            <a:br>
              <a:rPr lang="el-GR" sz="2800" dirty="0"/>
            </a:br>
            <a:r>
              <a:rPr lang="en-US" sz="2400" dirty="0">
                <a:solidFill>
                  <a:schemeClr val="tx1">
                    <a:lumMod val="65000"/>
                    <a:lumOff val="35000"/>
                  </a:schemeClr>
                </a:solidFill>
                <a:latin typeface="Calibri" panose="020F0502020204030204" pitchFamily="34" charset="0"/>
                <a:cs typeface="Calibri" panose="020F0502020204030204" pitchFamily="34" charset="0"/>
              </a:rPr>
              <a:t>Project results</a:t>
            </a:r>
            <a:endParaRPr lang="en-GB" sz="2400" dirty="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sp>
        <p:nvSpPr>
          <p:cNvPr id="10" name="Content Placeholder 9">
            <a:extLst>
              <a:ext uri="{FF2B5EF4-FFF2-40B4-BE49-F238E27FC236}">
                <a16:creationId xmlns:a16="http://schemas.microsoft.com/office/drawing/2014/main" id="{9E1114A4-0938-CBF6-A864-176C70C2CE19}"/>
              </a:ext>
            </a:extLst>
          </p:cNvPr>
          <p:cNvSpPr>
            <a:spLocks noGrp="1"/>
          </p:cNvSpPr>
          <p:nvPr>
            <p:ph idx="1"/>
          </p:nvPr>
        </p:nvSpPr>
        <p:spPr>
          <a:xfrm>
            <a:off x="472394" y="1008882"/>
            <a:ext cx="8199207" cy="361226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nSpc>
                <a:spcPct val="120000"/>
              </a:lnSpc>
              <a:spcAft>
                <a:spcPts val="800"/>
              </a:spcAft>
              <a:buFont typeface="Wingdings" panose="05000000000000000000" pitchFamily="2" charset="2"/>
              <a:buChar char="q"/>
            </a:pPr>
            <a:r>
              <a:rPr lang="en-GB" b="1" dirty="0">
                <a:solidFill>
                  <a:schemeClr val="bg2">
                    <a:lumMod val="50000"/>
                  </a:schemeClr>
                </a:solidFill>
                <a:latin typeface="Calibri" panose="020F0502020204030204" pitchFamily="34" charset="0"/>
                <a:cs typeface="Calibri" panose="020F0502020204030204" pitchFamily="34" charset="0"/>
              </a:rPr>
              <a:t>What results did the project achieve and for whom?</a:t>
            </a:r>
            <a:endParaRPr lang="en-US" b="1" dirty="0">
              <a:solidFill>
                <a:schemeClr val="bg2">
                  <a:lumMod val="50000"/>
                </a:schemeClr>
              </a:solidFill>
              <a:latin typeface="Calibri" panose="020F0502020204030204" pitchFamily="34" charset="0"/>
              <a:cs typeface="Calibri" panose="020F0502020204030204" pitchFamily="34" charset="0"/>
            </a:endParaRPr>
          </a:p>
          <a:p>
            <a:pPr>
              <a:lnSpc>
                <a:spcPct val="120000"/>
              </a:lnSpc>
              <a:spcAft>
                <a:spcPts val="800"/>
              </a:spcAft>
            </a:pPr>
            <a:r>
              <a:rPr lang="en-US" b="1" dirty="0">
                <a:solidFill>
                  <a:schemeClr val="accent2">
                    <a:lumMod val="75000"/>
                  </a:schemeClr>
                </a:solidFill>
                <a:latin typeface="Calibri" panose="020F0502020204030204" pitchFamily="34" charset="0"/>
                <a:cs typeface="Calibri" panose="020F0502020204030204" pitchFamily="34" charset="0"/>
              </a:rPr>
              <a:t>What would you expect to read here?</a:t>
            </a:r>
          </a:p>
          <a:p>
            <a:pPr lvl="1">
              <a:lnSpc>
                <a:spcPct val="107000"/>
              </a:lnSpc>
              <a:spcAft>
                <a:spcPts val="800"/>
              </a:spcAft>
              <a:buFont typeface="Wingdings" panose="05000000000000000000" pitchFamily="2" charset="2"/>
              <a:buChar char="ü"/>
            </a:pPr>
            <a:r>
              <a:rPr lang="en-GB" sz="1800" dirty="0">
                <a:solidFill>
                  <a:schemeClr val="bg2">
                    <a:lumMod val="50000"/>
                  </a:schemeClr>
                </a:solidFill>
                <a:latin typeface="Calibri" panose="020F0502020204030204" pitchFamily="34" charset="0"/>
                <a:cs typeface="Calibri" panose="020F0502020204030204" pitchFamily="34" charset="0"/>
              </a:rPr>
              <a:t>Did the expeditions fulfil the project aims and learn whether</a:t>
            </a:r>
          </a:p>
          <a:p>
            <a:pPr lvl="2">
              <a:lnSpc>
                <a:spcPct val="107000"/>
              </a:lnSpc>
              <a:spcAft>
                <a:spcPts val="800"/>
              </a:spcAft>
            </a:pPr>
            <a:r>
              <a:rPr lang="en-GB" sz="1800" dirty="0">
                <a:solidFill>
                  <a:schemeClr val="accent4">
                    <a:lumMod val="50000"/>
                  </a:schemeClr>
                </a:solidFill>
                <a:latin typeface="Calibri" panose="020F0502020204030204" pitchFamily="34" charset="0"/>
                <a:cs typeface="Calibri" panose="020F0502020204030204" pitchFamily="34" charset="0"/>
              </a:rPr>
              <a:t>there are human drugs in the oceans? And if yes,</a:t>
            </a:r>
          </a:p>
          <a:p>
            <a:pPr lvl="2">
              <a:lnSpc>
                <a:spcPct val="107000"/>
              </a:lnSpc>
              <a:spcAft>
                <a:spcPts val="800"/>
              </a:spcAft>
            </a:pPr>
            <a:r>
              <a:rPr lang="en-GB" sz="1800" dirty="0">
                <a:solidFill>
                  <a:schemeClr val="accent4">
                    <a:lumMod val="50000"/>
                  </a:schemeClr>
                </a:solidFill>
                <a:latin typeface="Calibri" panose="020F0502020204030204" pitchFamily="34" charset="0"/>
                <a:cs typeface="Calibri" panose="020F0502020204030204" pitchFamily="34" charset="0"/>
              </a:rPr>
              <a:t>how this impacts marine life? </a:t>
            </a:r>
          </a:p>
          <a:p>
            <a:pPr lvl="1">
              <a:lnSpc>
                <a:spcPct val="107000"/>
              </a:lnSpc>
              <a:spcAft>
                <a:spcPts val="800"/>
              </a:spcAft>
              <a:buFont typeface="Wingdings" panose="05000000000000000000" pitchFamily="2" charset="2"/>
              <a:buChar char="ü"/>
            </a:pPr>
            <a:r>
              <a:rPr lang="en-GB" sz="1800" dirty="0">
                <a:solidFill>
                  <a:schemeClr val="bg2">
                    <a:lumMod val="50000"/>
                  </a:schemeClr>
                </a:solidFill>
                <a:latin typeface="Calibri" panose="020F0502020204030204" pitchFamily="34" charset="0"/>
                <a:cs typeface="Calibri" panose="020F0502020204030204" pitchFamily="34" charset="0"/>
              </a:rPr>
              <a:t>Were scientific papers published? How many?</a:t>
            </a:r>
          </a:p>
          <a:p>
            <a:pPr lvl="1">
              <a:lnSpc>
                <a:spcPct val="107000"/>
              </a:lnSpc>
              <a:spcAft>
                <a:spcPts val="800"/>
              </a:spcAft>
              <a:buFont typeface="Wingdings" panose="05000000000000000000" pitchFamily="2" charset="2"/>
              <a:buChar char="ü"/>
            </a:pPr>
            <a:r>
              <a:rPr lang="en-GB" sz="1800" dirty="0">
                <a:solidFill>
                  <a:schemeClr val="bg2">
                    <a:lumMod val="50000"/>
                  </a:schemeClr>
                </a:solidFill>
                <a:latin typeface="Calibri" panose="020F0502020204030204" pitchFamily="34" charset="0"/>
                <a:cs typeface="Calibri" panose="020F0502020204030204" pitchFamily="34" charset="0"/>
              </a:rPr>
              <a:t>Were conferences attended that presented the results? Etc.</a:t>
            </a:r>
          </a:p>
          <a:p>
            <a:pPr lvl="1">
              <a:lnSpc>
                <a:spcPct val="107000"/>
              </a:lnSpc>
              <a:spcAft>
                <a:spcPts val="800"/>
              </a:spcAft>
              <a:buFont typeface="Wingdings" panose="05000000000000000000" pitchFamily="2" charset="2"/>
              <a:buChar char="ü"/>
            </a:pPr>
            <a:r>
              <a:rPr lang="en-GB" sz="1800" dirty="0">
                <a:solidFill>
                  <a:schemeClr val="bg2">
                    <a:lumMod val="50000"/>
                  </a:schemeClr>
                </a:solidFill>
                <a:latin typeface="Calibri" panose="020F0502020204030204" pitchFamily="34" charset="0"/>
                <a:cs typeface="Calibri" panose="020F0502020204030204" pitchFamily="34" charset="0"/>
              </a:rPr>
              <a:t>Link to relevant documents or websites for further reading</a:t>
            </a:r>
          </a:p>
          <a:p>
            <a:pPr marL="0" indent="0">
              <a:lnSpc>
                <a:spcPct val="120000"/>
              </a:lnSpc>
              <a:spcAft>
                <a:spcPts val="800"/>
              </a:spcAft>
              <a:buNone/>
            </a:pPr>
            <a:endParaRPr lang="en-US" b="1" dirty="0">
              <a:solidFill>
                <a:schemeClr val="bg2">
                  <a:lumMod val="50000"/>
                </a:schemeClr>
              </a:solidFill>
              <a:latin typeface="Calibri" panose="020F0502020204030204" pitchFamily="34" charset="0"/>
              <a:cs typeface="Calibri" panose="020F0502020204030204" pitchFamily="34" charset="0"/>
            </a:endParaRPr>
          </a:p>
          <a:p>
            <a:pPr marL="0" indent="0">
              <a:lnSpc>
                <a:spcPct val="120000"/>
              </a:lnSpc>
              <a:spcAft>
                <a:spcPts val="800"/>
              </a:spcAft>
              <a:buNone/>
            </a:pPr>
            <a:endParaRPr lang="en-US" sz="1600" dirty="0">
              <a:solidFill>
                <a:schemeClr val="accent2">
                  <a:lumMod val="75000"/>
                </a:schemeClr>
              </a:solidFill>
            </a:endParaRPr>
          </a:p>
        </p:txBody>
      </p:sp>
    </p:spTree>
    <p:extLst>
      <p:ext uri="{BB962C8B-B14F-4D97-AF65-F5344CB8AC3E}">
        <p14:creationId xmlns:p14="http://schemas.microsoft.com/office/powerpoint/2010/main" val="753336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A28C1-7EB3-869A-4E9B-7D3667AEB2A1}"/>
              </a:ext>
            </a:extLst>
          </p:cNvPr>
          <p:cNvSpPr>
            <a:spLocks noGrp="1"/>
          </p:cNvSpPr>
          <p:nvPr>
            <p:ph type="title"/>
          </p:nvPr>
        </p:nvSpPr>
        <p:spPr>
          <a:xfrm>
            <a:off x="472620" y="1853167"/>
            <a:ext cx="7886700" cy="1038746"/>
          </a:xfrm>
        </p:spPr>
        <p:txBody>
          <a:bodyPr/>
          <a:lstStyle/>
          <a:p>
            <a:r>
              <a:rPr lang="en-US" dirty="0"/>
              <a:t>Exercise:</a:t>
            </a:r>
            <a:br>
              <a:rPr lang="en-US" dirty="0"/>
            </a:br>
            <a:r>
              <a:rPr lang="en-US" dirty="0"/>
              <a:t>Writing your Final Project Report</a:t>
            </a:r>
            <a:endParaRPr lang="en-GB" dirty="0"/>
          </a:p>
        </p:txBody>
      </p:sp>
    </p:spTree>
    <p:extLst>
      <p:ext uri="{BB962C8B-B14F-4D97-AF65-F5344CB8AC3E}">
        <p14:creationId xmlns:p14="http://schemas.microsoft.com/office/powerpoint/2010/main" val="1135940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3DE05-E381-0991-1D98-FE9F81E3411A}"/>
              </a:ext>
            </a:extLst>
          </p:cNvPr>
          <p:cNvSpPr>
            <a:spLocks noGrp="1"/>
          </p:cNvSpPr>
          <p:nvPr>
            <p:ph type="title"/>
          </p:nvPr>
        </p:nvSpPr>
        <p:spPr>
          <a:xfrm>
            <a:off x="472706" y="411594"/>
            <a:ext cx="8199207" cy="403957"/>
          </a:xfrm>
        </p:spPr>
        <p:txBody>
          <a:bodyPr/>
          <a:lstStyle/>
          <a:p>
            <a:r>
              <a:rPr lang="en-US" dirty="0"/>
              <a:t>Exercise: </a:t>
            </a:r>
            <a:r>
              <a:rPr lang="en-US" dirty="0" err="1"/>
              <a:t>Yhy</a:t>
            </a:r>
            <a:r>
              <a:rPr lang="en-US" dirty="0"/>
              <a:t> you think your project is important</a:t>
            </a:r>
            <a:endParaRPr lang="en-GB" dirty="0"/>
          </a:p>
        </p:txBody>
      </p:sp>
      <p:grpSp>
        <p:nvGrpSpPr>
          <p:cNvPr id="9" name="Group 8">
            <a:extLst>
              <a:ext uri="{FF2B5EF4-FFF2-40B4-BE49-F238E27FC236}">
                <a16:creationId xmlns:a16="http://schemas.microsoft.com/office/drawing/2014/main" id="{E09DF337-441A-E811-7181-E7F19516123A}"/>
              </a:ext>
            </a:extLst>
          </p:cNvPr>
          <p:cNvGrpSpPr/>
          <p:nvPr/>
        </p:nvGrpSpPr>
        <p:grpSpPr>
          <a:xfrm>
            <a:off x="923169" y="1018751"/>
            <a:ext cx="7620467" cy="3479640"/>
            <a:chOff x="917323" y="1908425"/>
            <a:chExt cx="6540490" cy="3133386"/>
          </a:xfrm>
        </p:grpSpPr>
        <p:sp>
          <p:nvSpPr>
            <p:cNvPr id="5" name="TextBox 4">
              <a:extLst>
                <a:ext uri="{FF2B5EF4-FFF2-40B4-BE49-F238E27FC236}">
                  <a16:creationId xmlns:a16="http://schemas.microsoft.com/office/drawing/2014/main" id="{64A1F107-64A4-4CEB-D9FE-8864ED2B885F}"/>
                </a:ext>
              </a:extLst>
            </p:cNvPr>
            <p:cNvSpPr txBox="1"/>
            <p:nvPr/>
          </p:nvSpPr>
          <p:spPr>
            <a:xfrm>
              <a:off x="917323" y="1908425"/>
              <a:ext cx="6540490" cy="2800767"/>
            </a:xfrm>
            <a:prstGeom prst="rect">
              <a:avLst/>
            </a:prstGeom>
            <a:noFill/>
          </p:spPr>
          <p:txBody>
            <a:bodyPr wrap="square">
              <a:spAutoFit/>
            </a:bodyPr>
            <a:lstStyle/>
            <a:p>
              <a:pPr lvl="1"/>
              <a:r>
                <a:rPr lang="en-GB" sz="1600" dirty="0"/>
                <a:t>What were the issues, needs or challenges the project aimed to address?</a:t>
              </a:r>
            </a:p>
            <a:p>
              <a:pPr lvl="1"/>
              <a:endParaRPr lang="en-GB" sz="1600" dirty="0"/>
            </a:p>
            <a:p>
              <a:pPr lvl="1"/>
              <a:endParaRPr lang="en-GB" sz="1600" dirty="0"/>
            </a:p>
            <a:p>
              <a:pPr lvl="1"/>
              <a:endParaRPr lang="en-GB" sz="1600" dirty="0"/>
            </a:p>
            <a:p>
              <a:pPr lvl="1"/>
              <a:r>
                <a:rPr lang="en-GB" sz="1600" dirty="0"/>
                <a:t>What did the project do to address them? </a:t>
              </a:r>
            </a:p>
            <a:p>
              <a:pPr lvl="1"/>
              <a:endParaRPr lang="en-GB" sz="1600" dirty="0"/>
            </a:p>
            <a:p>
              <a:pPr lvl="1"/>
              <a:endParaRPr lang="en-GB" sz="1600" dirty="0"/>
            </a:p>
            <a:p>
              <a:pPr lvl="1"/>
              <a:endParaRPr lang="en-GB" sz="1600" dirty="0"/>
            </a:p>
            <a:p>
              <a:pPr lvl="1"/>
              <a:endParaRPr lang="en-GB" sz="1600" dirty="0"/>
            </a:p>
            <a:p>
              <a:pPr lvl="1"/>
              <a:r>
                <a:rPr lang="en-GB" sz="1600" dirty="0"/>
                <a:t>What results did the project achieve and for whom?</a:t>
              </a:r>
            </a:p>
          </p:txBody>
        </p:sp>
        <p:sp>
          <p:nvSpPr>
            <p:cNvPr id="6" name="Rectangle 5">
              <a:extLst>
                <a:ext uri="{FF2B5EF4-FFF2-40B4-BE49-F238E27FC236}">
                  <a16:creationId xmlns:a16="http://schemas.microsoft.com/office/drawing/2014/main" id="{B1A48989-DACC-A780-F6A9-3E64602CC596}"/>
                </a:ext>
              </a:extLst>
            </p:cNvPr>
            <p:cNvSpPr/>
            <p:nvPr/>
          </p:nvSpPr>
          <p:spPr>
            <a:xfrm>
              <a:off x="1375794" y="2273416"/>
              <a:ext cx="5931016" cy="578841"/>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D4840CD-C9B0-1838-7483-48374AD13649}"/>
                </a:ext>
              </a:extLst>
            </p:cNvPr>
            <p:cNvSpPr/>
            <p:nvPr/>
          </p:nvSpPr>
          <p:spPr>
            <a:xfrm>
              <a:off x="1375794" y="3303349"/>
              <a:ext cx="5931016" cy="578841"/>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751CFE-A2CC-06E6-DFB5-B8204327C282}"/>
                </a:ext>
              </a:extLst>
            </p:cNvPr>
            <p:cNvSpPr/>
            <p:nvPr/>
          </p:nvSpPr>
          <p:spPr>
            <a:xfrm>
              <a:off x="1375794" y="4462970"/>
              <a:ext cx="5931016" cy="578841"/>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DB378E4F-DDE3-6A76-ECEF-6C035125DCB7}"/>
              </a:ext>
            </a:extLst>
          </p:cNvPr>
          <p:cNvSpPr/>
          <p:nvPr/>
        </p:nvSpPr>
        <p:spPr>
          <a:xfrm>
            <a:off x="0" y="0"/>
            <a:ext cx="9144000" cy="5143500"/>
          </a:xfrm>
          <a:prstGeom prst="rect">
            <a:avLst/>
          </a:prstGeom>
          <a:noFill/>
          <a:ln w="2540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1129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Reflections, comments or questions?</a:t>
            </a:r>
            <a:endParaRPr lang="en-GB"/>
          </a:p>
        </p:txBody>
      </p:sp>
    </p:spTree>
    <p:extLst>
      <p:ext uri="{BB962C8B-B14F-4D97-AF65-F5344CB8AC3E}">
        <p14:creationId xmlns:p14="http://schemas.microsoft.com/office/powerpoint/2010/main" val="228250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477453" y="316433"/>
            <a:ext cx="4604589" cy="404003"/>
          </a:xfrm>
        </p:spPr>
        <p:txBody>
          <a:bodyPr wrap="square" anchor="ctr">
            <a:normAutofit/>
          </a:bodyPr>
          <a:lstStyle/>
          <a:p>
            <a:r>
              <a:rPr lang="en-US" dirty="0"/>
              <a:t>Why it is important</a:t>
            </a:r>
            <a:endParaRPr lang="en-GB" dirty="0"/>
          </a:p>
        </p:txBody>
      </p:sp>
      <p:sp>
        <p:nvSpPr>
          <p:cNvPr id="9" name="Rectangle 1">
            <a:extLst>
              <a:ext uri="{FF2B5EF4-FFF2-40B4-BE49-F238E27FC236}">
                <a16:creationId xmlns:a16="http://schemas.microsoft.com/office/drawing/2014/main" id="{5A95341E-7B75-1C9D-47B3-D44CA87E5630}"/>
              </a:ext>
            </a:extLst>
          </p:cNvPr>
          <p:cNvSpPr>
            <a:spLocks noGrp="1" noChangeArrowheads="1"/>
          </p:cNvSpPr>
          <p:nvPr>
            <p:ph idx="1"/>
          </p:nvPr>
        </p:nvSpPr>
        <p:spPr bwMode="auto">
          <a:xfrm>
            <a:off x="1035553" y="720436"/>
            <a:ext cx="7325622" cy="398519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marR="0" lvl="0" indent="0" defTabSz="914400" rtl="0" eaLnBrk="0" fontAlgn="base" latinLnBrk="0" hangingPunct="0">
              <a:lnSpc>
                <a:spcPct val="90000"/>
              </a:lnSpc>
              <a:spcBef>
                <a:spcPct val="0"/>
              </a:spcBef>
              <a:spcAft>
                <a:spcPts val="600"/>
              </a:spcAft>
              <a:buClrTx/>
              <a:buSzTx/>
              <a:buNone/>
              <a:tabLst/>
            </a:pPr>
            <a:r>
              <a:rPr kumimoji="0" lang="en-US" altLang="en-US" sz="1600" b="1" i="0" u="none" strike="noStrike" cap="none" normalizeH="0" baseline="0" dirty="0">
                <a:ln>
                  <a:noFill/>
                </a:ln>
                <a:effectLst/>
              </a:rPr>
              <a:t>Demonstrate Accountability</a:t>
            </a:r>
            <a:endParaRPr kumimoji="0" lang="en-US" altLang="en-US" sz="16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0" i="0" u="none" strike="noStrike" cap="none" normalizeH="0" baseline="0" dirty="0">
                <a:ln>
                  <a:noFill/>
                </a:ln>
                <a:effectLst/>
              </a:rPr>
              <a:t>Show how funds were used effectively and transparently.</a:t>
            </a:r>
          </a:p>
          <a:p>
            <a:pPr marL="0" marR="0" lvl="0" indent="0" defTabSz="914400" rtl="0" eaLnBrk="0" fontAlgn="base" latinLnBrk="0" hangingPunct="0">
              <a:lnSpc>
                <a:spcPct val="90000"/>
              </a:lnSpc>
              <a:spcBef>
                <a:spcPct val="0"/>
              </a:spcBef>
              <a:spcAft>
                <a:spcPts val="600"/>
              </a:spcAft>
              <a:buClrTx/>
              <a:buSzTx/>
              <a:buNone/>
              <a:tabLst/>
            </a:pPr>
            <a:r>
              <a:rPr kumimoji="0" lang="en-US" altLang="en-US" sz="1600" b="1" i="0" u="none" strike="noStrike" cap="none" normalizeH="0" baseline="0" dirty="0">
                <a:ln>
                  <a:noFill/>
                </a:ln>
                <a:effectLst/>
              </a:rPr>
              <a:t>Highlight Achievements</a:t>
            </a:r>
            <a:endParaRPr kumimoji="0" lang="en-US" altLang="en-US" sz="16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0" i="0" u="none" strike="noStrike" cap="none" normalizeH="0" baseline="0" dirty="0">
                <a:ln>
                  <a:noFill/>
                </a:ln>
                <a:effectLst/>
              </a:rPr>
              <a:t>Showcase the tangible impacts and successes of </a:t>
            </a:r>
            <a:r>
              <a:rPr lang="en-US" altLang="en-US" sz="1600" dirty="0"/>
              <a:t>your</a:t>
            </a:r>
            <a:r>
              <a:rPr kumimoji="0" lang="en-US" altLang="en-US" sz="1600" b="0" i="0" u="none" strike="noStrike" cap="none" normalizeH="0" baseline="0" dirty="0">
                <a:ln>
                  <a:noFill/>
                </a:ln>
                <a:effectLst/>
              </a:rPr>
              <a:t> project.</a:t>
            </a:r>
          </a:p>
          <a:p>
            <a:pPr marL="0" marR="0" lvl="0" indent="0" defTabSz="914400" rtl="0" eaLnBrk="0" fontAlgn="base" latinLnBrk="0" hangingPunct="0">
              <a:lnSpc>
                <a:spcPct val="90000"/>
              </a:lnSpc>
              <a:spcBef>
                <a:spcPct val="0"/>
              </a:spcBef>
              <a:spcAft>
                <a:spcPts val="600"/>
              </a:spcAft>
              <a:buClrTx/>
              <a:buSzTx/>
              <a:buNone/>
              <a:tabLst/>
            </a:pPr>
            <a:r>
              <a:rPr lang="en-US" altLang="en-US" sz="1600" b="1" dirty="0"/>
              <a:t>Value chain in closing the </a:t>
            </a:r>
            <a:r>
              <a:rPr lang="en-US" altLang="en-US" sz="1600" b="1" dirty="0" err="1"/>
              <a:t>Programmes</a:t>
            </a:r>
            <a:r>
              <a:rPr lang="en-US" altLang="en-US" sz="1600" b="1" dirty="0"/>
              <a:t> starts here</a:t>
            </a:r>
            <a:endParaRPr kumimoji="0" lang="en-US" altLang="en-US" sz="16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0" i="0" u="none" strike="noStrike" cap="none" normalizeH="0" baseline="0" dirty="0">
                <a:ln>
                  <a:noFill/>
                </a:ln>
                <a:effectLst/>
              </a:rPr>
              <a:t>Provide information for the final Project Level Information, published online</a:t>
            </a:r>
          </a:p>
          <a:p>
            <a:pPr marL="0" marR="0" lvl="0" indent="0" defTabSz="914400" rtl="0" eaLnBrk="0" fontAlgn="base" latinLnBrk="0" hangingPunct="0">
              <a:lnSpc>
                <a:spcPct val="90000"/>
              </a:lnSpc>
              <a:spcBef>
                <a:spcPct val="0"/>
              </a:spcBef>
              <a:spcAft>
                <a:spcPts val="600"/>
              </a:spcAft>
              <a:buClrTx/>
              <a:buSzTx/>
              <a:buNone/>
              <a:tabLst/>
            </a:pPr>
            <a:r>
              <a:rPr lang="en-US" altLang="en-US" sz="1600" b="1" dirty="0"/>
              <a:t>Demonstrate your collaboration with DPP/IPOs/National Partners</a:t>
            </a:r>
            <a:endParaRPr kumimoji="0" lang="en-US" altLang="en-US" sz="16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0" i="0" u="none" strike="noStrike" cap="none" normalizeH="0" baseline="0" dirty="0">
                <a:ln>
                  <a:noFill/>
                </a:ln>
                <a:effectLst/>
              </a:rPr>
              <a:t>Prove your reliability to secure future investments and grants.</a:t>
            </a:r>
          </a:p>
          <a:p>
            <a:pPr marL="0" marR="0" lvl="0" indent="0" defTabSz="914400" rtl="0" eaLnBrk="0" fontAlgn="base" latinLnBrk="0" hangingPunct="0">
              <a:lnSpc>
                <a:spcPct val="90000"/>
              </a:lnSpc>
              <a:spcBef>
                <a:spcPct val="0"/>
              </a:spcBef>
              <a:spcAft>
                <a:spcPts val="600"/>
              </a:spcAft>
              <a:buClrTx/>
              <a:buSzTx/>
              <a:buNone/>
              <a:tabLst/>
            </a:pPr>
            <a:r>
              <a:rPr kumimoji="0" lang="en-US" altLang="en-US" sz="1600" b="1" i="0" u="none" strike="noStrike" cap="none" normalizeH="0" baseline="0" dirty="0">
                <a:ln>
                  <a:noFill/>
                </a:ln>
                <a:effectLst/>
              </a:rPr>
              <a:t>Influence Policy and Practice</a:t>
            </a:r>
            <a:endParaRPr kumimoji="0" lang="en-US" altLang="en-US" sz="16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0" i="0" u="none" strike="noStrike" cap="none" normalizeH="0" baseline="0" dirty="0">
                <a:ln>
                  <a:noFill/>
                </a:ln>
                <a:effectLst/>
              </a:rPr>
              <a:t>Share valuable insights and lessons to shape future initiatives.</a:t>
            </a:r>
          </a:p>
          <a:p>
            <a:pPr marL="0" marR="0" lvl="0" indent="0" defTabSz="914400" rtl="0" eaLnBrk="0" fontAlgn="base" latinLnBrk="0" hangingPunct="0">
              <a:lnSpc>
                <a:spcPct val="90000"/>
              </a:lnSpc>
              <a:spcBef>
                <a:spcPct val="0"/>
              </a:spcBef>
              <a:spcAft>
                <a:spcPts val="600"/>
              </a:spcAft>
              <a:buClrTx/>
              <a:buSzTx/>
              <a:buNone/>
              <a:tabLst/>
            </a:pPr>
            <a:r>
              <a:rPr kumimoji="0" lang="en-US" altLang="en-US" sz="1600" b="1" i="0" u="none" strike="noStrike" cap="none" normalizeH="0" baseline="0" dirty="0">
                <a:ln>
                  <a:noFill/>
                </a:ln>
                <a:effectLst/>
              </a:rPr>
              <a:t>Build Reputation for future funding</a:t>
            </a:r>
            <a:endParaRPr kumimoji="0" lang="en-US" altLang="en-US" sz="16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0" i="0" u="none" strike="noStrike" cap="none" normalizeH="0" baseline="0" dirty="0">
                <a:ln>
                  <a:noFill/>
                </a:ln>
                <a:effectLst/>
              </a:rPr>
              <a:t>Enhance your organization’s credibility for possible future funding  </a:t>
            </a:r>
          </a:p>
          <a:p>
            <a:pPr marL="0" marR="0" lvl="0" indent="0" defTabSz="914400" rtl="0" eaLnBrk="0" fontAlgn="base" latinLnBrk="0" hangingPunct="0">
              <a:lnSpc>
                <a:spcPct val="90000"/>
              </a:lnSpc>
              <a:spcBef>
                <a:spcPct val="0"/>
              </a:spcBef>
              <a:spcAft>
                <a:spcPts val="600"/>
              </a:spcAft>
              <a:buClrTx/>
              <a:buSzTx/>
              <a:buNone/>
              <a:tabLst/>
            </a:pPr>
            <a:r>
              <a:rPr kumimoji="0" lang="en-US" altLang="en-US" sz="1600" b="1" i="0" u="none" strike="noStrike" cap="none" normalizeH="0" baseline="0" dirty="0">
                <a:ln>
                  <a:noFill/>
                </a:ln>
                <a:effectLst/>
              </a:rPr>
              <a:t>Ensure Sustainability</a:t>
            </a:r>
            <a:endParaRPr kumimoji="0" lang="en-US" altLang="en-US" sz="1600" b="0" i="0" u="none" strike="noStrike" cap="none" normalizeH="0" baseline="0" dirty="0">
              <a:ln>
                <a:noFill/>
              </a:ln>
              <a:effectLst/>
            </a:endParaRPr>
          </a:p>
          <a:p>
            <a:pPr marL="0" marR="0" lvl="0" indent="0" defTabSz="914400" rtl="0" eaLnBrk="0" fontAlgn="base" latinLnBrk="0" hangingPunct="0">
              <a:lnSpc>
                <a:spcPct val="90000"/>
              </a:lnSpc>
              <a:spcBef>
                <a:spcPct val="0"/>
              </a:spcBef>
              <a:spcAft>
                <a:spcPts val="600"/>
              </a:spcAft>
              <a:buClrTx/>
              <a:buSzTx/>
              <a:buFontTx/>
              <a:buChar char="•"/>
              <a:tabLst/>
            </a:pPr>
            <a:r>
              <a:rPr kumimoji="0" lang="en-US" altLang="en-US" sz="1600" b="0" i="0" u="none" strike="noStrike" cap="none" normalizeH="0" baseline="0" dirty="0">
                <a:ln>
                  <a:noFill/>
                </a:ln>
                <a:effectLst/>
              </a:rPr>
              <a:t>Plan for long-term impact and continued benefits beyond funding.</a:t>
            </a:r>
          </a:p>
          <a:p>
            <a:pPr marL="0" marR="0" lvl="0" indent="0" defTabSz="914400" rtl="0" eaLnBrk="0" fontAlgn="base" latinLnBrk="0" hangingPunct="0">
              <a:lnSpc>
                <a:spcPct val="90000"/>
              </a:lnSpc>
              <a:spcBef>
                <a:spcPct val="0"/>
              </a:spcBef>
              <a:spcAft>
                <a:spcPts val="600"/>
              </a:spcAft>
              <a:buClrTx/>
              <a:buSzTx/>
              <a:buFontTx/>
              <a:buNone/>
              <a:tabLst/>
            </a:pPr>
            <a:endParaRPr kumimoji="0" lang="en-US" altLang="en-US" sz="1600" b="0" i="0" u="none" strike="noStrike" cap="none" normalizeH="0" baseline="0" dirty="0">
              <a:ln>
                <a:noFill/>
              </a:ln>
              <a:effectLst/>
            </a:endParaRPr>
          </a:p>
        </p:txBody>
      </p:sp>
      <p:grpSp>
        <p:nvGrpSpPr>
          <p:cNvPr id="4" name="Group 3">
            <a:extLst>
              <a:ext uri="{FF2B5EF4-FFF2-40B4-BE49-F238E27FC236}">
                <a16:creationId xmlns:a16="http://schemas.microsoft.com/office/drawing/2014/main" id="{CADA5AAA-4E03-9A11-8D33-29DDA5C87008}"/>
              </a:ext>
            </a:extLst>
          </p:cNvPr>
          <p:cNvGrpSpPr/>
          <p:nvPr/>
        </p:nvGrpSpPr>
        <p:grpSpPr>
          <a:xfrm>
            <a:off x="7670714" y="110836"/>
            <a:ext cx="1380922" cy="1219200"/>
            <a:chOff x="7733414" y="0"/>
            <a:chExt cx="1410586"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00"/>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561391" cy="468089"/>
            </a:xfrm>
            <a:prstGeom prst="rect">
              <a:avLst/>
            </a:prstGeom>
            <a:noFill/>
          </p:spPr>
          <p:txBody>
            <a:bodyPr wrap="none" rtlCol="0">
              <a:spAutoFit/>
            </a:bodyPr>
            <a:lstStyle/>
            <a:p>
              <a:pPr defTabSz="1659140">
                <a:spcAft>
                  <a:spcPts val="600"/>
                </a:spcAft>
              </a:pPr>
              <a:r>
                <a:rPr lang="en-US" sz="1200" b="1" kern="1200" dirty="0">
                  <a:solidFill>
                    <a:schemeClr val="bg1"/>
                  </a:solidFill>
                  <a:latin typeface="+mn-lt"/>
                  <a:ea typeface="+mn-ea"/>
                  <a:cs typeface="+mn-cs"/>
                </a:rPr>
                <a:t>Final </a:t>
              </a:r>
              <a:br>
                <a:rPr lang="en-US" sz="1200" b="1" kern="1200" dirty="0">
                  <a:solidFill>
                    <a:schemeClr val="bg1"/>
                  </a:solidFill>
                  <a:latin typeface="+mn-lt"/>
                  <a:ea typeface="+mn-ea"/>
                  <a:cs typeface="+mn-cs"/>
                </a:rPr>
              </a:br>
              <a:r>
                <a:rPr lang="en-US" sz="1200" b="1" kern="1200" dirty="0">
                  <a:solidFill>
                    <a:schemeClr val="bg1"/>
                  </a:solidFill>
                  <a:latin typeface="+mn-lt"/>
                  <a:ea typeface="+mn-ea"/>
                  <a:cs typeface="+mn-cs"/>
                </a:rPr>
                <a:t>Project</a:t>
              </a:r>
              <a:br>
                <a:rPr lang="en-US" sz="1200" b="1" kern="1200" dirty="0">
                  <a:solidFill>
                    <a:schemeClr val="bg1"/>
                  </a:solidFill>
                  <a:latin typeface="+mn-lt"/>
                  <a:ea typeface="+mn-ea"/>
                  <a:cs typeface="+mn-cs"/>
                </a:rPr>
              </a:br>
              <a:r>
                <a:rPr lang="en-US" sz="1200" b="1" kern="1200" dirty="0">
                  <a:solidFill>
                    <a:schemeClr val="bg1"/>
                  </a:solidFill>
                  <a:latin typeface="+mn-lt"/>
                  <a:ea typeface="+mn-ea"/>
                  <a:cs typeface="+mn-cs"/>
                </a:rPr>
                <a:t>Reporting</a:t>
              </a:r>
              <a:endParaRPr lang="en-GB" sz="600" b="1" dirty="0">
                <a:solidFill>
                  <a:schemeClr val="bg1"/>
                </a:solidFill>
              </a:endParaRPr>
            </a:p>
          </p:txBody>
        </p:sp>
      </p:grpSp>
    </p:spTree>
    <p:extLst>
      <p:ext uri="{BB962C8B-B14F-4D97-AF65-F5344CB8AC3E}">
        <p14:creationId xmlns:p14="http://schemas.microsoft.com/office/powerpoint/2010/main" val="157847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495A-32EA-58BD-2CCB-C3F1BEB065C3}"/>
              </a:ext>
            </a:extLst>
          </p:cNvPr>
          <p:cNvSpPr>
            <a:spLocks noGrp="1"/>
          </p:cNvSpPr>
          <p:nvPr>
            <p:ph type="title"/>
          </p:nvPr>
        </p:nvSpPr>
        <p:spPr>
          <a:xfrm>
            <a:off x="587732" y="384673"/>
            <a:ext cx="8199088" cy="404004"/>
          </a:xfrm>
        </p:spPr>
        <p:txBody>
          <a:bodyPr/>
          <a:lstStyle/>
          <a:p>
            <a:r>
              <a:rPr lang="en-US">
                <a:cs typeface="Arial"/>
              </a:rPr>
              <a:t>When?</a:t>
            </a:r>
            <a:endParaRPr lang="en-US"/>
          </a:p>
        </p:txBody>
      </p:sp>
      <p:pic>
        <p:nvPicPr>
          <p:cNvPr id="4" name="Content Placeholder 3" descr="When is the Perfect Time to Ask Your Donors for a Gift?">
            <a:extLst>
              <a:ext uri="{FF2B5EF4-FFF2-40B4-BE49-F238E27FC236}">
                <a16:creationId xmlns:a16="http://schemas.microsoft.com/office/drawing/2014/main" id="{289EB18F-C202-DBF8-9317-9177599D11D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933994" y="253028"/>
            <a:ext cx="1852825" cy="1312836"/>
          </a:xfrm>
        </p:spPr>
      </p:pic>
      <p:pic>
        <p:nvPicPr>
          <p:cNvPr id="3" name="Picture 2" descr="A close-up of a computer screen&#10;&#10;Description automatically generated">
            <a:extLst>
              <a:ext uri="{FF2B5EF4-FFF2-40B4-BE49-F238E27FC236}">
                <a16:creationId xmlns:a16="http://schemas.microsoft.com/office/drawing/2014/main" id="{F037598E-214C-2A55-7017-B790960C30F1}"/>
              </a:ext>
            </a:extLst>
          </p:cNvPr>
          <p:cNvPicPr>
            <a:picLocks noChangeAspect="1"/>
          </p:cNvPicPr>
          <p:nvPr/>
        </p:nvPicPr>
        <p:blipFill>
          <a:blip r:embed="rId4"/>
          <a:stretch>
            <a:fillRect/>
          </a:stretch>
        </p:blipFill>
        <p:spPr>
          <a:xfrm>
            <a:off x="428350" y="1829565"/>
            <a:ext cx="8319709" cy="2642987"/>
          </a:xfrm>
          <a:prstGeom prst="rect">
            <a:avLst/>
          </a:prstGeom>
        </p:spPr>
      </p:pic>
      <p:sp>
        <p:nvSpPr>
          <p:cNvPr id="5" name="Rectangle 4">
            <a:extLst>
              <a:ext uri="{FF2B5EF4-FFF2-40B4-BE49-F238E27FC236}">
                <a16:creationId xmlns:a16="http://schemas.microsoft.com/office/drawing/2014/main" id="{20FF7C0D-7245-99D2-7D21-B5901AC712D9}"/>
              </a:ext>
            </a:extLst>
          </p:cNvPr>
          <p:cNvSpPr/>
          <p:nvPr/>
        </p:nvSpPr>
        <p:spPr>
          <a:xfrm>
            <a:off x="3690851" y="2697018"/>
            <a:ext cx="142240" cy="60036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EFF9CC-9F97-59AB-D45C-A29E8A845DC8}"/>
              </a:ext>
            </a:extLst>
          </p:cNvPr>
          <p:cNvSpPr txBox="1"/>
          <p:nvPr/>
        </p:nvSpPr>
        <p:spPr>
          <a:xfrm>
            <a:off x="3207171" y="2434363"/>
            <a:ext cx="1109599" cy="261610"/>
          </a:xfrm>
          <a:prstGeom prst="rect">
            <a:avLst/>
          </a:prstGeom>
          <a:noFill/>
        </p:spPr>
        <p:txBody>
          <a:bodyPr wrap="none" rtlCol="0">
            <a:spAutoFit/>
          </a:bodyPr>
          <a:lstStyle/>
          <a:p>
            <a:r>
              <a:rPr lang="en-US" sz="1100" b="1" dirty="0"/>
              <a:t>30 September</a:t>
            </a:r>
          </a:p>
        </p:txBody>
      </p:sp>
      <p:sp>
        <p:nvSpPr>
          <p:cNvPr id="7" name="TextBox 6">
            <a:extLst>
              <a:ext uri="{FF2B5EF4-FFF2-40B4-BE49-F238E27FC236}">
                <a16:creationId xmlns:a16="http://schemas.microsoft.com/office/drawing/2014/main" id="{CDBCDB9C-3116-E2B3-2C40-8B347966B4DE}"/>
              </a:ext>
            </a:extLst>
          </p:cNvPr>
          <p:cNvSpPr txBox="1"/>
          <p:nvPr/>
        </p:nvSpPr>
        <p:spPr>
          <a:xfrm>
            <a:off x="3210965" y="1852497"/>
            <a:ext cx="1244251" cy="461665"/>
          </a:xfrm>
          <a:prstGeom prst="rect">
            <a:avLst/>
          </a:prstGeom>
          <a:noFill/>
        </p:spPr>
        <p:txBody>
          <a:bodyPr wrap="none" rtlCol="0">
            <a:spAutoFit/>
          </a:bodyPr>
          <a:lstStyle/>
          <a:p>
            <a:r>
              <a:rPr lang="en-US" sz="1200" b="1" dirty="0">
                <a:solidFill>
                  <a:srgbClr val="FF0000"/>
                </a:solidFill>
              </a:rPr>
              <a:t>Submit Final </a:t>
            </a:r>
            <a:br>
              <a:rPr lang="en-US" sz="1200" b="1" dirty="0">
                <a:solidFill>
                  <a:srgbClr val="FF0000"/>
                </a:solidFill>
              </a:rPr>
            </a:br>
            <a:r>
              <a:rPr lang="en-US" sz="1200" b="1" dirty="0">
                <a:solidFill>
                  <a:srgbClr val="FF0000"/>
                </a:solidFill>
              </a:rPr>
              <a:t>Project Report</a:t>
            </a:r>
          </a:p>
        </p:txBody>
      </p:sp>
    </p:spTree>
    <p:extLst>
      <p:ext uri="{BB962C8B-B14F-4D97-AF65-F5344CB8AC3E}">
        <p14:creationId xmlns:p14="http://schemas.microsoft.com/office/powerpoint/2010/main" val="217066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6ADE2B1-1E7B-5ABC-6FF0-73FF2170A35C}"/>
              </a:ext>
            </a:extLst>
          </p:cNvPr>
          <p:cNvSpPr>
            <a:spLocks noGrp="1"/>
          </p:cNvSpPr>
          <p:nvPr>
            <p:ph idx="12"/>
          </p:nvPr>
        </p:nvSpPr>
        <p:spPr>
          <a:xfrm>
            <a:off x="230909" y="1021181"/>
            <a:ext cx="1745723" cy="3994358"/>
          </a:xfrm>
        </p:spPr>
        <p:txBody>
          <a:bodyPr/>
          <a:lstStyle/>
          <a:p>
            <a:pPr marL="0" indent="0">
              <a:buNone/>
            </a:pPr>
            <a:endParaRPr lang="en-US" dirty="0"/>
          </a:p>
          <a:p>
            <a:pPr marL="0" indent="0">
              <a:buNone/>
            </a:pPr>
            <a:r>
              <a:rPr lang="en-US" sz="1400" dirty="0"/>
              <a:t>Responsibilities and tasks in view of closing the projects</a:t>
            </a:r>
          </a:p>
          <a:p>
            <a:pPr marL="0" indent="0">
              <a:buNone/>
            </a:pPr>
            <a:endParaRPr lang="en-US" dirty="0"/>
          </a:p>
        </p:txBody>
      </p:sp>
      <p:sp>
        <p:nvSpPr>
          <p:cNvPr id="2" name="Title 1">
            <a:extLst>
              <a:ext uri="{FF2B5EF4-FFF2-40B4-BE49-F238E27FC236}">
                <a16:creationId xmlns:a16="http://schemas.microsoft.com/office/drawing/2014/main" id="{19F53596-5EFC-1DFA-9BEE-57F075E63B37}"/>
              </a:ext>
            </a:extLst>
          </p:cNvPr>
          <p:cNvSpPr>
            <a:spLocks noGrp="1"/>
          </p:cNvSpPr>
          <p:nvPr>
            <p:ph type="body" sz="quarter" idx="13"/>
          </p:nvPr>
        </p:nvSpPr>
        <p:spPr>
          <a:xfrm>
            <a:off x="230909" y="326887"/>
            <a:ext cx="5078599" cy="422511"/>
          </a:xfrm>
        </p:spPr>
        <p:txBody>
          <a:bodyPr wrap="square">
            <a:noAutofit/>
          </a:bodyPr>
          <a:lstStyle/>
          <a:p>
            <a:r>
              <a:rPr lang="en-US" sz="2700" dirty="0">
                <a:solidFill>
                  <a:srgbClr val="0070C0"/>
                </a:solidFill>
              </a:rPr>
              <a:t>The role the Project Promoter</a:t>
            </a:r>
          </a:p>
        </p:txBody>
      </p:sp>
      <p:graphicFrame>
        <p:nvGraphicFramePr>
          <p:cNvPr id="13" name="Content Placeholder 2">
            <a:extLst>
              <a:ext uri="{FF2B5EF4-FFF2-40B4-BE49-F238E27FC236}">
                <a16:creationId xmlns:a16="http://schemas.microsoft.com/office/drawing/2014/main" id="{B49329B8-17A5-1275-9F05-A678B6457334}"/>
              </a:ext>
            </a:extLst>
          </p:cNvPr>
          <p:cNvGraphicFramePr>
            <a:graphicFrameLocks noGrp="1"/>
          </p:cNvGraphicFramePr>
          <p:nvPr>
            <p:ph type="chart" sz="quarter" idx="11"/>
            <p:extLst>
              <p:ext uri="{D42A27DB-BD31-4B8C-83A1-F6EECF244321}">
                <p14:modId xmlns:p14="http://schemas.microsoft.com/office/powerpoint/2010/main" val="1274820343"/>
              </p:ext>
            </p:extLst>
          </p:nvPr>
        </p:nvGraphicFramePr>
        <p:xfrm>
          <a:off x="2153835" y="860712"/>
          <a:ext cx="6516450" cy="3744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04C72B3-674C-62AE-9B4A-94D7CEB20F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7796" y="2447648"/>
            <a:ext cx="1633204" cy="1633204"/>
          </a:xfrm>
          <a:prstGeom prst="rect">
            <a:avLst/>
          </a:prstGeom>
        </p:spPr>
      </p:pic>
    </p:spTree>
    <p:extLst>
      <p:ext uri="{BB962C8B-B14F-4D97-AF65-F5344CB8AC3E}">
        <p14:creationId xmlns:p14="http://schemas.microsoft.com/office/powerpoint/2010/main" val="147912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673101" y="88940"/>
            <a:ext cx="7175500" cy="707886"/>
          </a:xfrm>
        </p:spPr>
        <p:txBody>
          <a:bodyPr/>
          <a:lstStyle/>
          <a:p>
            <a:r>
              <a:rPr lang="en-GB" sz="2800" dirty="0">
                <a:latin typeface="Calibri" panose="020F0502020204030204" pitchFamily="34" charset="0"/>
                <a:cs typeface="Calibri" panose="020F0502020204030204" pitchFamily="34" charset="0"/>
              </a:rPr>
              <a:t>PP responsibilities before the FPR submission</a:t>
            </a:r>
            <a:br>
              <a:rPr lang="hr-HR" sz="2800" dirty="0"/>
            </a:br>
            <a:r>
              <a:rPr lang="en-GB" sz="1800" dirty="0"/>
              <a:t>(</a:t>
            </a:r>
            <a:r>
              <a:rPr lang="en-GB" sz="1600" dirty="0">
                <a:latin typeface="Calibri" panose="020F0502020204030204" pitchFamily="34" charset="0"/>
                <a:cs typeface="Calibri" panose="020F0502020204030204" pitchFamily="34" charset="0"/>
              </a:rPr>
              <a:t>non-exhaustive list)</a:t>
            </a:r>
            <a:endParaRPr lang="en-GB" sz="1600" dirty="0">
              <a:solidFill>
                <a:srgbClr val="0F3C74"/>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graphicFrame>
        <p:nvGraphicFramePr>
          <p:cNvPr id="3" name="Diagram 2">
            <a:extLst>
              <a:ext uri="{FF2B5EF4-FFF2-40B4-BE49-F238E27FC236}">
                <a16:creationId xmlns:a16="http://schemas.microsoft.com/office/drawing/2014/main" id="{33616624-A491-54A6-E6A4-BEEE51006886}"/>
              </a:ext>
            </a:extLst>
          </p:cNvPr>
          <p:cNvGraphicFramePr/>
          <p:nvPr>
            <p:extLst>
              <p:ext uri="{D42A27DB-BD31-4B8C-83A1-F6EECF244321}">
                <p14:modId xmlns:p14="http://schemas.microsoft.com/office/powerpoint/2010/main" val="1827276570"/>
              </p:ext>
            </p:extLst>
          </p:nvPr>
        </p:nvGraphicFramePr>
        <p:xfrm>
          <a:off x="673099" y="885766"/>
          <a:ext cx="77966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366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FB9F-FC02-0F0F-3846-F8F4902EE265}"/>
              </a:ext>
            </a:extLst>
          </p:cNvPr>
          <p:cNvSpPr>
            <a:spLocks noGrp="1"/>
          </p:cNvSpPr>
          <p:nvPr>
            <p:ph type="title"/>
          </p:nvPr>
        </p:nvSpPr>
        <p:spPr>
          <a:xfrm>
            <a:off x="370417" y="382127"/>
            <a:ext cx="8199207" cy="403957"/>
          </a:xfrm>
        </p:spPr>
        <p:txBody>
          <a:bodyPr/>
          <a:lstStyle/>
          <a:p>
            <a:r>
              <a:rPr lang="en-US" dirty="0"/>
              <a:t>Compiling Final Project Reports</a:t>
            </a:r>
            <a:endParaRPr lang="en-GB" dirty="0"/>
          </a:p>
        </p:txBody>
      </p:sp>
      <p:sp>
        <p:nvSpPr>
          <p:cNvPr id="3" name="Content Placeholder 2">
            <a:extLst>
              <a:ext uri="{FF2B5EF4-FFF2-40B4-BE49-F238E27FC236}">
                <a16:creationId xmlns:a16="http://schemas.microsoft.com/office/drawing/2014/main" id="{5D1C9359-7C00-13C2-2C10-17A34E97F15D}"/>
              </a:ext>
            </a:extLst>
          </p:cNvPr>
          <p:cNvSpPr>
            <a:spLocks noGrp="1"/>
          </p:cNvSpPr>
          <p:nvPr>
            <p:ph idx="1"/>
          </p:nvPr>
        </p:nvSpPr>
        <p:spPr>
          <a:xfrm>
            <a:off x="472396" y="1457736"/>
            <a:ext cx="8199207" cy="1326132"/>
          </a:xfrm>
        </p:spPr>
        <p:txBody>
          <a:bodyPr>
            <a:normAutofit/>
          </a:bodyPr>
          <a:lstStyle/>
          <a:p>
            <a:pPr>
              <a:buFont typeface="Wingdings" panose="05000000000000000000" pitchFamily="2" charset="2"/>
              <a:buChar char="§"/>
            </a:pPr>
            <a:r>
              <a:rPr lang="en-US" sz="2000" dirty="0">
                <a:solidFill>
                  <a:schemeClr val="bg2">
                    <a:lumMod val="50000"/>
                  </a:schemeClr>
                </a:solidFill>
                <a:latin typeface="Calibri" panose="020F0502020204030204" pitchFamily="34" charset="0"/>
                <a:cs typeface="Calibri" panose="020F0502020204030204" pitchFamily="34" charset="0"/>
              </a:rPr>
              <a:t>Your ‘Project Results’ text must be </a:t>
            </a:r>
            <a:r>
              <a:rPr lang="en-US" sz="2000" b="1" dirty="0">
                <a:solidFill>
                  <a:schemeClr val="bg2">
                    <a:lumMod val="50000"/>
                  </a:schemeClr>
                </a:solidFill>
                <a:latin typeface="Calibri" panose="020F0502020204030204" pitchFamily="34" charset="0"/>
                <a:cs typeface="Calibri" panose="020F0502020204030204" pitchFamily="34" charset="0"/>
              </a:rPr>
              <a:t>evidence-based</a:t>
            </a:r>
            <a:r>
              <a:rPr lang="en-US" sz="2000" dirty="0">
                <a:solidFill>
                  <a:schemeClr val="bg2">
                    <a:lumMod val="50000"/>
                  </a:schemeClr>
                </a:solidFill>
                <a:latin typeface="Calibri" panose="020F0502020204030204" pitchFamily="34" charset="0"/>
                <a:cs typeface="Calibri" panose="020F0502020204030204" pitchFamily="34" charset="0"/>
              </a:rPr>
              <a:t>, not just your opinion</a:t>
            </a:r>
          </a:p>
          <a:p>
            <a:pPr>
              <a:buFont typeface="Wingdings" panose="05000000000000000000" pitchFamily="2" charset="2"/>
              <a:buChar char="§"/>
            </a:pPr>
            <a:r>
              <a:rPr lang="en-US" sz="2000" dirty="0">
                <a:solidFill>
                  <a:schemeClr val="bg2">
                    <a:lumMod val="50000"/>
                  </a:schemeClr>
                </a:solidFill>
                <a:latin typeface="Calibri" panose="020F0502020204030204" pitchFamily="34" charset="0"/>
                <a:cs typeface="Calibri" panose="020F0502020204030204" pitchFamily="34" charset="0"/>
              </a:rPr>
              <a:t>Before you start, gather your information sources and review them</a:t>
            </a:r>
          </a:p>
          <a:p>
            <a:pPr>
              <a:buFont typeface="Wingdings" panose="05000000000000000000" pitchFamily="2" charset="2"/>
              <a:buChar char="§"/>
            </a:pPr>
            <a:r>
              <a:rPr lang="en-US" sz="2000" b="1" dirty="0">
                <a:solidFill>
                  <a:schemeClr val="accent6"/>
                </a:solidFill>
                <a:latin typeface="Calibri" panose="020F0502020204030204" pitchFamily="34" charset="0"/>
                <a:cs typeface="Calibri" panose="020F0502020204030204" pitchFamily="34" charset="0"/>
              </a:rPr>
              <a:t>What do you think some useful information sources might be?</a:t>
            </a:r>
          </a:p>
        </p:txBody>
      </p:sp>
      <p:sp>
        <p:nvSpPr>
          <p:cNvPr id="5" name="TextBox 4">
            <a:extLst>
              <a:ext uri="{FF2B5EF4-FFF2-40B4-BE49-F238E27FC236}">
                <a16:creationId xmlns:a16="http://schemas.microsoft.com/office/drawing/2014/main" id="{AFE687DD-ADB7-7A4F-10D7-BAC88A1E67DE}"/>
              </a:ext>
            </a:extLst>
          </p:cNvPr>
          <p:cNvSpPr txBox="1"/>
          <p:nvPr/>
        </p:nvSpPr>
        <p:spPr>
          <a:xfrm>
            <a:off x="370417" y="2717801"/>
            <a:ext cx="8450310" cy="2542363"/>
          </a:xfrm>
          <a:prstGeom prst="rect">
            <a:avLst/>
          </a:prstGeom>
          <a:noFill/>
        </p:spPr>
        <p:txBody>
          <a:bodyPr wrap="square">
            <a:spAutoFit/>
          </a:bodyPr>
          <a:lstStyle/>
          <a:p>
            <a:pPr marL="628548" lvl="1" indent="-285750">
              <a:lnSpc>
                <a:spcPct val="150000"/>
              </a:lnSpc>
              <a:buFont typeface="Arial" panose="020B0604020202020204" pitchFamily="34" charset="0"/>
              <a:buChar char="•"/>
            </a:pPr>
            <a:r>
              <a:rPr lang="en-US" sz="1800" dirty="0">
                <a:solidFill>
                  <a:schemeClr val="bg2">
                    <a:lumMod val="50000"/>
                  </a:schemeClr>
                </a:solidFill>
                <a:latin typeface="Calibri" panose="020F0502020204030204" pitchFamily="34" charset="0"/>
                <a:cs typeface="Calibri" panose="020F0502020204030204" pitchFamily="34" charset="0"/>
              </a:rPr>
              <a:t>Your filled results framework with results achievements</a:t>
            </a:r>
          </a:p>
          <a:p>
            <a:pPr marL="628548" lvl="1" indent="-285750">
              <a:lnSpc>
                <a:spcPct val="150000"/>
              </a:lnSpc>
              <a:buFont typeface="Arial" panose="020B0604020202020204" pitchFamily="34" charset="0"/>
              <a:buChar char="•"/>
            </a:pPr>
            <a:r>
              <a:rPr lang="en-US" sz="1800" dirty="0">
                <a:solidFill>
                  <a:schemeClr val="bg2">
                    <a:lumMod val="50000"/>
                  </a:schemeClr>
                </a:solidFill>
                <a:latin typeface="Calibri" panose="020F0502020204030204" pitchFamily="34" charset="0"/>
                <a:cs typeface="Calibri" panose="020F0502020204030204" pitchFamily="34" charset="0"/>
              </a:rPr>
              <a:t>Filled project-level information (PLIs), especially of the most important activities </a:t>
            </a:r>
          </a:p>
          <a:p>
            <a:pPr marL="628548" lvl="1" indent="-285750">
              <a:lnSpc>
                <a:spcPct val="150000"/>
              </a:lnSpc>
              <a:buFont typeface="Arial" panose="020B0604020202020204" pitchFamily="34" charset="0"/>
              <a:buChar char="•"/>
            </a:pPr>
            <a:r>
              <a:rPr lang="en-US" sz="1800" dirty="0">
                <a:solidFill>
                  <a:schemeClr val="bg2">
                    <a:lumMod val="50000"/>
                  </a:schemeClr>
                </a:solidFill>
                <a:latin typeface="Calibri" panose="020F0502020204030204" pitchFamily="34" charset="0"/>
                <a:cs typeface="Calibri" panose="020F0502020204030204" pitchFamily="34" charset="0"/>
              </a:rPr>
              <a:t>Insights from external evaluation (if available/applicable)</a:t>
            </a:r>
          </a:p>
          <a:p>
            <a:pPr marL="628548" lvl="1" indent="-285750">
              <a:lnSpc>
                <a:spcPct val="150000"/>
              </a:lnSpc>
              <a:buFont typeface="Arial" panose="020B0604020202020204" pitchFamily="34" charset="0"/>
              <a:buChar char="•"/>
            </a:pPr>
            <a:r>
              <a:rPr lang="en-US" sz="1800" dirty="0">
                <a:solidFill>
                  <a:schemeClr val="bg2">
                    <a:lumMod val="50000"/>
                  </a:schemeClr>
                </a:solidFill>
                <a:latin typeface="Calibri" panose="020F0502020204030204" pitchFamily="34" charset="0"/>
                <a:cs typeface="Calibri" panose="020F0502020204030204" pitchFamily="34" charset="0"/>
              </a:rPr>
              <a:t>Your original Concept Note and Supplementary Information and online </a:t>
            </a:r>
            <a:br>
              <a:rPr lang="en-US" sz="1800" dirty="0">
                <a:solidFill>
                  <a:schemeClr val="bg2">
                    <a:lumMod val="50000"/>
                  </a:schemeClr>
                </a:solidFill>
                <a:latin typeface="Calibri" panose="020F0502020204030204" pitchFamily="34" charset="0"/>
                <a:cs typeface="Calibri" panose="020F0502020204030204" pitchFamily="34" charset="0"/>
              </a:rPr>
            </a:br>
            <a:br>
              <a:rPr lang="en-US" sz="1800" dirty="0">
                <a:solidFill>
                  <a:schemeClr val="bg2">
                    <a:lumMod val="50000"/>
                  </a:schemeClr>
                </a:solidFill>
                <a:latin typeface="Calibri" panose="020F0502020204030204" pitchFamily="34" charset="0"/>
                <a:cs typeface="Calibri" panose="020F0502020204030204" pitchFamily="34" charset="0"/>
              </a:rPr>
            </a:br>
            <a:endParaRPr lang="en-US" sz="1800" dirty="0">
              <a:solidFill>
                <a:schemeClr val="bg2">
                  <a:lumMod val="50000"/>
                </a:schemeClr>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CADA5AAA-4E03-9A11-8D33-29DDA5C87008}"/>
              </a:ext>
            </a:extLst>
          </p:cNvPr>
          <p:cNvGrpSpPr/>
          <p:nvPr/>
        </p:nvGrpSpPr>
        <p:grpSpPr>
          <a:xfrm>
            <a:off x="7733414" y="0"/>
            <a:ext cx="1497488" cy="1410586"/>
            <a:chOff x="7733414" y="0"/>
            <a:chExt cx="1497488" cy="1410586"/>
          </a:xfrm>
        </p:grpSpPr>
        <p:sp>
          <p:nvSpPr>
            <p:cNvPr id="6" name="Right Triangle 5">
              <a:extLst>
                <a:ext uri="{FF2B5EF4-FFF2-40B4-BE49-F238E27FC236}">
                  <a16:creationId xmlns:a16="http://schemas.microsoft.com/office/drawing/2014/main" id="{7DB41EEF-74E5-31E1-D4C5-33F5230100D0}"/>
                </a:ext>
              </a:extLst>
            </p:cNvPr>
            <p:cNvSpPr/>
            <p:nvPr/>
          </p:nvSpPr>
          <p:spPr>
            <a:xfrm rot="10800000">
              <a:off x="7733414" y="0"/>
              <a:ext cx="1410586" cy="1410586"/>
            </a:xfrm>
            <a:prstGeom prst="rtTriangle">
              <a:avLst/>
            </a:prstGeom>
            <a:solidFill>
              <a:srgbClr val="0456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E1B462E-60BC-AC54-3C1C-2635356EFB9A}"/>
                </a:ext>
              </a:extLst>
            </p:cNvPr>
            <p:cNvSpPr txBox="1"/>
            <p:nvPr/>
          </p:nvSpPr>
          <p:spPr>
            <a:xfrm>
              <a:off x="8318473" y="58962"/>
              <a:ext cx="912429" cy="646331"/>
            </a:xfrm>
            <a:prstGeom prst="rect">
              <a:avLst/>
            </a:prstGeom>
            <a:noFill/>
          </p:spPr>
          <p:txBody>
            <a:bodyPr wrap="none" rtlCol="0">
              <a:spAutoFit/>
            </a:bodyPr>
            <a:lstStyle/>
            <a:p>
              <a:r>
                <a:rPr lang="en-US" sz="1200" b="1" dirty="0">
                  <a:solidFill>
                    <a:schemeClr val="bg1"/>
                  </a:solidFill>
                </a:rPr>
                <a:t>Final </a:t>
              </a:r>
              <a:br>
                <a:rPr lang="en-US" sz="1200" b="1" dirty="0">
                  <a:solidFill>
                    <a:schemeClr val="bg1"/>
                  </a:solidFill>
                </a:rPr>
              </a:br>
              <a:r>
                <a:rPr lang="en-US" sz="1200" b="1" dirty="0">
                  <a:solidFill>
                    <a:schemeClr val="bg1"/>
                  </a:solidFill>
                </a:rPr>
                <a:t>Project</a:t>
              </a:r>
              <a:br>
                <a:rPr lang="en-US" sz="1200" b="1" dirty="0">
                  <a:solidFill>
                    <a:schemeClr val="bg1"/>
                  </a:solidFill>
                </a:rPr>
              </a:br>
              <a:r>
                <a:rPr lang="en-US" sz="1200" b="1" dirty="0">
                  <a:solidFill>
                    <a:schemeClr val="bg1"/>
                  </a:solidFill>
                </a:rPr>
                <a:t>Reporting</a:t>
              </a:r>
              <a:endParaRPr lang="en-GB" sz="1200" b="1" dirty="0">
                <a:solidFill>
                  <a:schemeClr val="bg1"/>
                </a:solidFill>
              </a:endParaRPr>
            </a:p>
          </p:txBody>
        </p:sp>
      </p:grpSp>
      <p:sp>
        <p:nvSpPr>
          <p:cNvPr id="8" name="TextBox 7">
            <a:extLst>
              <a:ext uri="{FF2B5EF4-FFF2-40B4-BE49-F238E27FC236}">
                <a16:creationId xmlns:a16="http://schemas.microsoft.com/office/drawing/2014/main" id="{FCCCA6E0-1066-2098-B0C3-8BC21409AD09}"/>
              </a:ext>
            </a:extLst>
          </p:cNvPr>
          <p:cNvSpPr txBox="1"/>
          <p:nvPr/>
        </p:nvSpPr>
        <p:spPr>
          <a:xfrm>
            <a:off x="370417" y="914400"/>
            <a:ext cx="794805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solidFill>
                  <a:schemeClr val="bg1">
                    <a:lumMod val="95000"/>
                  </a:schemeClr>
                </a:solidFill>
                <a:latin typeface="Calibri" panose="020F0502020204030204" pitchFamily="34" charset="0"/>
                <a:cs typeface="Calibri" panose="020F0502020204030204" pitchFamily="34" charset="0"/>
              </a:rPr>
              <a:t>Before you start – information sources</a:t>
            </a:r>
          </a:p>
        </p:txBody>
      </p:sp>
      <p:sp>
        <p:nvSpPr>
          <p:cNvPr id="9" name="TextBox 8">
            <a:extLst>
              <a:ext uri="{FF2B5EF4-FFF2-40B4-BE49-F238E27FC236}">
                <a16:creationId xmlns:a16="http://schemas.microsoft.com/office/drawing/2014/main" id="{46BC3029-BD08-0B66-E416-CA68787962A9}"/>
              </a:ext>
            </a:extLst>
          </p:cNvPr>
          <p:cNvSpPr txBox="1"/>
          <p:nvPr/>
        </p:nvSpPr>
        <p:spPr>
          <a:xfrm>
            <a:off x="1124597" y="4461291"/>
            <a:ext cx="4576572" cy="300082"/>
          </a:xfrm>
          <a:prstGeom prst="rect">
            <a:avLst/>
          </a:prstGeom>
          <a:noFill/>
        </p:spPr>
        <p:txBody>
          <a:bodyPr wrap="square">
            <a:spAutoFit/>
          </a:bodyPr>
          <a:lstStyle/>
          <a:p>
            <a:r>
              <a:rPr lang="en-US" dirty="0">
                <a:hlinkClick r:id="rId3"/>
              </a:rPr>
              <a:t>https://eeagrants.org/archive/2014-2021/projects</a:t>
            </a:r>
            <a:r>
              <a:rPr lang="en-US" dirty="0"/>
              <a:t> </a:t>
            </a:r>
          </a:p>
        </p:txBody>
      </p:sp>
    </p:spTree>
    <p:extLst>
      <p:ext uri="{BB962C8B-B14F-4D97-AF65-F5344CB8AC3E}">
        <p14:creationId xmlns:p14="http://schemas.microsoft.com/office/powerpoint/2010/main" val="31492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CC51E4-5968-C9A3-F07F-448ED506B833}"/>
              </a:ext>
            </a:extLst>
          </p:cNvPr>
          <p:cNvPicPr>
            <a:picLocks noChangeAspect="1"/>
          </p:cNvPicPr>
          <p:nvPr/>
        </p:nvPicPr>
        <p:blipFill rotWithShape="1">
          <a:blip r:embed="rId2"/>
          <a:srcRect/>
          <a:stretch/>
        </p:blipFill>
        <p:spPr>
          <a:xfrm>
            <a:off x="20" y="10"/>
            <a:ext cx="9143980" cy="5143490"/>
          </a:xfrm>
          <a:prstGeom prst="rect">
            <a:avLst/>
          </a:prstGeom>
          <a:noFill/>
        </p:spPr>
      </p:pic>
    </p:spTree>
    <p:extLst>
      <p:ext uri="{BB962C8B-B14F-4D97-AF65-F5344CB8AC3E}">
        <p14:creationId xmlns:p14="http://schemas.microsoft.com/office/powerpoint/2010/main" val="2609488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
</p:tagLst>
</file>

<file path=ppt/tags/tag2.xml><?xml version="1.0" encoding="utf-8"?>
<p:tagLst xmlns:a="http://schemas.openxmlformats.org/drawingml/2006/main" xmlns:r="http://schemas.openxmlformats.org/officeDocument/2006/relationships" xmlns:p="http://schemas.openxmlformats.org/presentationml/2006/main">
  <p:tag name="TIMING" val="|4"/>
</p:tagLst>
</file>

<file path=ppt/theme/theme1.xml><?xml version="1.0" encoding="utf-8"?>
<a:theme xmlns:a="http://schemas.openxmlformats.org/drawingml/2006/main" name="Office-tema">
  <a:themeElements>
    <a:clrScheme name="">
      <a:dk1>
        <a:srgbClr val="000000"/>
      </a:dk1>
      <a:lt1>
        <a:srgbClr val="FFFFFF"/>
      </a:lt1>
      <a:dk2>
        <a:srgbClr val="1E1E1C"/>
      </a:dk2>
      <a:lt2>
        <a:srgbClr val="0F3C74"/>
      </a:lt2>
      <a:accent1>
        <a:srgbClr val="0F3C74"/>
      </a:accent1>
      <a:accent2>
        <a:srgbClr val="D8222C"/>
      </a:accent2>
      <a:accent3>
        <a:srgbClr val="3EAF79"/>
      </a:accent3>
      <a:accent4>
        <a:srgbClr val="FFC000"/>
      </a:accent4>
      <a:accent5>
        <a:srgbClr val="0F3C74"/>
      </a:accent5>
      <a:accent6>
        <a:srgbClr val="3EAF79"/>
      </a:accent6>
      <a:hlink>
        <a:srgbClr val="0F3C74"/>
      </a:hlink>
      <a:folHlink>
        <a:srgbClr val="954F72"/>
      </a:folHlink>
    </a:clrScheme>
    <a:fontScheme name="Egendefinert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EØSMidlene.potx" id="{2877A2A8-6D65-4BE8-A3B9-A911333E1F70}" vid="{D3D72181-B44E-471C-A438-738F633005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43C7E29B25BC468F2DC21AF4C287B2" ma:contentTypeVersion="12" ma:contentTypeDescription="Create a new document." ma:contentTypeScope="" ma:versionID="cef820c21f30b0af23ab83735a4c6616">
  <xsd:schema xmlns:xsd="http://www.w3.org/2001/XMLSchema" xmlns:xs="http://www.w3.org/2001/XMLSchema" xmlns:p="http://schemas.microsoft.com/office/2006/metadata/properties" xmlns:ns2="24d99c73-9cb1-4676-ae7b-be4ba916d681" xmlns:ns3="a9413bdc-4510-4adb-833b-f88b7473a3ef" targetNamespace="http://schemas.microsoft.com/office/2006/metadata/properties" ma:root="true" ma:fieldsID="b140844f86a92251857708d61714287e" ns2:_="" ns3:_="">
    <xsd:import namespace="24d99c73-9cb1-4676-ae7b-be4ba916d681"/>
    <xsd:import namespace="a9413bdc-4510-4adb-833b-f88b7473a3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d99c73-9cb1-4676-ae7b-be4ba916d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eed3e0-68a8-4c85-a3bb-9b740699599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13bdc-4510-4adb-833b-f88b7473a3e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c94a24c-21d7-4175-ba1c-7abac2f3458f}" ma:internalName="TaxCatchAll" ma:showField="CatchAllData" ma:web="a9413bdc-4510-4adb-833b-f88b7473a3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9413bdc-4510-4adb-833b-f88b7473a3ef" xsi:nil="true"/>
    <lcf76f155ced4ddcb4097134ff3c332f xmlns="24d99c73-9cb1-4676-ae7b-be4ba916d681">
      <Terms xmlns="http://schemas.microsoft.com/office/infopath/2007/PartnerControls"/>
    </lcf76f155ced4ddcb4097134ff3c332f>
    <SharedWithUsers xmlns="a9413bdc-4510-4adb-833b-f88b7473a3ef">
      <UserInfo>
        <DisplayName>MARTINEZ Juliet</DisplayName>
        <AccountId>22</AccountId>
        <AccountType/>
      </UserInfo>
      <UserInfo>
        <DisplayName>BYMOLT Roger</DisplayName>
        <AccountId>72</AccountId>
        <AccountType/>
      </UserInfo>
      <UserInfo>
        <DisplayName>MATKO Marton</DisplayName>
        <AccountId>42</AccountId>
        <AccountType/>
      </UserInfo>
      <UserInfo>
        <DisplayName>AVRAM Ioana-Fulvia</DisplayName>
        <AccountId>16</AccountId>
        <AccountType/>
      </UserInfo>
      <UserInfo>
        <DisplayName>ZIVANOVIC Josip</DisplayName>
        <AccountId>14</AccountId>
        <AccountType/>
      </UserInfo>
    </SharedWithUsers>
  </documentManagement>
</p:properties>
</file>

<file path=customXml/itemProps1.xml><?xml version="1.0" encoding="utf-8"?>
<ds:datastoreItem xmlns:ds="http://schemas.openxmlformats.org/officeDocument/2006/customXml" ds:itemID="{57F40857-3354-435E-9FFF-45AAB91BF4B8}">
  <ds:schemaRefs>
    <ds:schemaRef ds:uri="http://schemas.microsoft.com/sharepoint/v3/contenttype/forms"/>
  </ds:schemaRefs>
</ds:datastoreItem>
</file>

<file path=customXml/itemProps2.xml><?xml version="1.0" encoding="utf-8"?>
<ds:datastoreItem xmlns:ds="http://schemas.openxmlformats.org/officeDocument/2006/customXml" ds:itemID="{BF042155-DCD8-4A6D-A6E5-B252B2A2F01B}">
  <ds:schemaRefs>
    <ds:schemaRef ds:uri="24d99c73-9cb1-4676-ae7b-be4ba916d681"/>
    <ds:schemaRef ds:uri="a9413bdc-4510-4adb-833b-f88b7473a3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8CDAC7-760F-41AA-B6F0-EC8E9863168A}">
  <ds:schemaRefs>
    <ds:schemaRef ds:uri="http://purl.org/dc/elements/1.1/"/>
    <ds:schemaRef ds:uri="http://purl.org/dc/terms/"/>
    <ds:schemaRef ds:uri="24d99c73-9cb1-4676-ae7b-be4ba916d681"/>
    <ds:schemaRef ds:uri="a9413bdc-4510-4adb-833b-f88b7473a3ef"/>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1854</TotalTime>
  <Words>2662</Words>
  <Application>Microsoft Office PowerPoint</Application>
  <PresentationFormat>On-screen Show (16:9)</PresentationFormat>
  <Paragraphs>251</Paragraphs>
  <Slides>39</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Courier New</vt:lpstr>
      <vt:lpstr>Wingdings</vt:lpstr>
      <vt:lpstr>Office-tema</vt:lpstr>
      <vt:lpstr>Closure of Projects: The Final Project Report</vt:lpstr>
      <vt:lpstr> Why, when, who, how</vt:lpstr>
      <vt:lpstr>The conclusive document that defines  how your project concludes </vt:lpstr>
      <vt:lpstr>Why it is important</vt:lpstr>
      <vt:lpstr>When?</vt:lpstr>
      <vt:lpstr>PowerPoint Presentation</vt:lpstr>
      <vt:lpstr>PP responsibilities before the FPR submission (non-exhaustive list)</vt:lpstr>
      <vt:lpstr>Compiling Final Project Reports</vt:lpstr>
      <vt:lpstr>PowerPoint Presentation</vt:lpstr>
      <vt:lpstr>PowerPoint Presentation</vt:lpstr>
      <vt:lpstr>PowerPoint Presentation</vt:lpstr>
      <vt:lpstr>PowerPoint Presentation</vt:lpstr>
      <vt:lpstr>1. Project Identity</vt:lpstr>
      <vt:lpstr>PowerPoint Presentation</vt:lpstr>
      <vt:lpstr>Defining target groups</vt:lpstr>
      <vt:lpstr>2. Policy markers</vt:lpstr>
      <vt:lpstr>Policy markers  ( p.19 Results Reporting Guide)</vt:lpstr>
      <vt:lpstr>PowerPoint Presentation</vt:lpstr>
      <vt:lpstr>3. Description Summary</vt:lpstr>
      <vt:lpstr>4. Description of Project Activities</vt:lpstr>
      <vt:lpstr>5. Initial Challenges and Reasons for financing it through  EEA Grants </vt:lpstr>
      <vt:lpstr>6. Results, achievements &amp; impact</vt:lpstr>
      <vt:lpstr>6. Results, achievements &amp; impact</vt:lpstr>
      <vt:lpstr>7. Challenges and Lessons Learned</vt:lpstr>
      <vt:lpstr>Think about the   whole life cycle of the project, complications noticed from situations left unattended risk management approach, tolerance how changes were managed decisions and their timing from all stakeholders,  unintended consequences, communication throughout  organizational Support etc  </vt:lpstr>
      <vt:lpstr>Effective Communication is Critical  Lesson: Consistent and clear communication among all stakeholders prevents misunderstandings and ensures alignment. </vt:lpstr>
      <vt:lpstr>Stakeholder Engagement  Lesson: Early and continuous engagement of stakeholders is essential for project buy-in and success.. </vt:lpstr>
      <vt:lpstr>Risk Management  Lesson: Identifying and managing risks proactively can prevent project derailment. </vt:lpstr>
      <vt:lpstr>Cultural Sensitivity  Lesson: Understanding and respecting cultural differences among stakeholders can enhance collaboration.</vt:lpstr>
      <vt:lpstr>8. Durability of the results of the project</vt:lpstr>
      <vt:lpstr>9. Bilateral results summary  </vt:lpstr>
      <vt:lpstr>Examples   Together we   -achieved shared results (e.g. solved a particular issue through sharing experience, knowledge, know-how or working together for joint results)  -improved knowledge and mutual understanding developed between entities involved </vt:lpstr>
      <vt:lpstr>Examples   The Donor Partner was involved in the project by   - attending events in our project - contributing with presentations and/or input to events - prociding capacity building in our project (in the form of training, etc.) - working with us to find common solutions to shared challenges in the project</vt:lpstr>
      <vt:lpstr>Examples   After the project is completed, the cooperation with the DPP(s) will     - continue, a formal cooperation agreement is in place - continue, according to a plan which is being drafted  - a contact may continue but no concrete plans for cooperation to date - not continue</vt:lpstr>
      <vt:lpstr>Example : Pharmarine Project results</vt:lpstr>
      <vt:lpstr>Example : Pharmarine Project results</vt:lpstr>
      <vt:lpstr>Exercise: Writing your Final Project Report</vt:lpstr>
      <vt:lpstr>Exercise: Yhy you think your project is important</vt:lpstr>
      <vt:lpstr>Reflections, comments or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Closure_main template_FM14_21</dc:title>
  <dc:creator>Microsoft Office-bruker</dc:creator>
  <cp:lastModifiedBy>Ilias Kastritis</cp:lastModifiedBy>
  <cp:revision>95</cp:revision>
  <cp:lastPrinted>2024-04-18T06:39:05Z</cp:lastPrinted>
  <dcterms:created xsi:type="dcterms:W3CDTF">2017-09-27T10:52:39Z</dcterms:created>
  <dcterms:modified xsi:type="dcterms:W3CDTF">2024-07-05T08:01:05Z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0x0101009743C7E29B25BC468F2DC21AF4C287B2</vt:lpwstr>
  </property>
  <property fmtid="{D5CDD505-2E9C-101B-9397-08002B2CF9AE}" pid="3" name="Version status">
    <vt:lpwstr/>
  </property>
  <property fmtid="{D5CDD505-2E9C-101B-9397-08002B2CF9AE}" pid="4" name="BeneficiaryState">
    <vt:lpwstr/>
  </property>
  <property fmtid="{D5CDD505-2E9C-101B-9397-08002B2CF9AE}" pid="5" name="DocumentSetDescription">
    <vt:lpwstr/>
  </property>
  <property fmtid="{D5CDD505-2E9C-101B-9397-08002B2CF9AE}" pid="6" name="Programmes">
    <vt:lpwstr/>
  </property>
  <property fmtid="{D5CDD505-2E9C-101B-9397-08002B2CF9AE}" pid="7" name="Document source">
    <vt:lpwstr/>
  </property>
  <property fmtid="{D5CDD505-2E9C-101B-9397-08002B2CF9AE}" pid="8" name="Theme">
    <vt:lpwstr>Reporting</vt:lpwstr>
  </property>
  <property fmtid="{D5CDD505-2E9C-101B-9397-08002B2CF9AE}" pid="9" name="Assignment phase">
    <vt:lpwstr/>
  </property>
  <property fmtid="{D5CDD505-2E9C-101B-9397-08002B2CF9AE}" pid="10" name="Programme Areas">
    <vt:lpwstr/>
  </property>
  <property fmtid="{D5CDD505-2E9C-101B-9397-08002B2CF9AE}" pid="11" name="File type0">
    <vt:lpwstr>Training/workshop</vt:lpwstr>
  </property>
  <property fmtid="{D5CDD505-2E9C-101B-9397-08002B2CF9AE}" pid="12" name="xd_Signature">
    <vt:bool>false</vt:bool>
  </property>
  <property fmtid="{D5CDD505-2E9C-101B-9397-08002B2CF9AE}" pid="13" name="xd_ProgID">
    <vt:lpwstr/>
  </property>
  <property fmtid="{D5CDD505-2E9C-101B-9397-08002B2CF9AE}" pid="14" name="Data Quality related">
    <vt:bool>false</vt:bool>
  </property>
  <property fmtid="{D5CDD505-2E9C-101B-9397-08002B2CF9AE}" pid="15" name="TemplateUrl">
    <vt:lpwstr/>
  </property>
  <property fmtid="{D5CDD505-2E9C-101B-9397-08002B2CF9AE}" pid="16" name="ComplianceAssetId">
    <vt:lpwstr/>
  </property>
  <property fmtid="{D5CDD505-2E9C-101B-9397-08002B2CF9AE}" pid="17" name="l2v4">
    <vt:r8>2018</vt:r8>
  </property>
  <property fmtid="{D5CDD505-2E9C-101B-9397-08002B2CF9AE}" pid="18" name="SharedWithUsers">
    <vt:lpwstr>1110;#MARTINEZ Juliet;#179;#BYMOLT Roger;#48;#MATKO Marton</vt:lpwstr>
  </property>
  <property fmtid="{D5CDD505-2E9C-101B-9397-08002B2CF9AE}" pid="19" name="MediaServiceImageTags">
    <vt:lpwstr/>
  </property>
  <property fmtid="{D5CDD505-2E9C-101B-9397-08002B2CF9AE}" pid="20" name="Beneficiary State0">
    <vt:lpwstr>Portugal</vt:lpwstr>
  </property>
  <property fmtid="{D5CDD505-2E9C-101B-9397-08002B2CF9AE}" pid="21" name="Year0">
    <vt:lpwstr>2019</vt:lpwstr>
  </property>
  <property fmtid="{D5CDD505-2E9C-101B-9397-08002B2CF9AE}" pid="22" name="InGrace?">
    <vt:bool>false</vt:bool>
  </property>
  <property fmtid="{D5CDD505-2E9C-101B-9397-08002B2CF9AE}" pid="23" name="Order">
    <vt:r8>1115700</vt:r8>
  </property>
  <property fmtid="{D5CDD505-2E9C-101B-9397-08002B2CF9AE}" pid="24" name="_ExtendedDescription">
    <vt:lpwstr/>
  </property>
  <property fmtid="{D5CDD505-2E9C-101B-9397-08002B2CF9AE}" pid="25" name="TriggerFlowInfo">
    <vt:lpwstr/>
  </property>
</Properties>
</file>